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9"/>
  </p:notesMasterIdLst>
  <p:sldIdLst>
    <p:sldId id="256" r:id="rId2"/>
    <p:sldId id="278" r:id="rId3"/>
    <p:sldId id="258" r:id="rId4"/>
    <p:sldId id="259" r:id="rId5"/>
    <p:sldId id="262" r:id="rId6"/>
    <p:sldId id="261" r:id="rId7"/>
    <p:sldId id="263" r:id="rId8"/>
    <p:sldId id="297" r:id="rId9"/>
    <p:sldId id="296" r:id="rId10"/>
    <p:sldId id="264" r:id="rId11"/>
    <p:sldId id="298" r:id="rId12"/>
    <p:sldId id="300" r:id="rId13"/>
    <p:sldId id="301" r:id="rId14"/>
    <p:sldId id="303" r:id="rId15"/>
    <p:sldId id="302" r:id="rId16"/>
    <p:sldId id="299" r:id="rId17"/>
    <p:sldId id="279" r:id="rId18"/>
  </p:sldIdLst>
  <p:sldSz cx="9144000" cy="5143500" type="screen16x9"/>
  <p:notesSz cx="6858000" cy="9144000"/>
  <p:embeddedFontLst>
    <p:embeddedFont>
      <p:font typeface="Amatic SC" pitchFamily="2" charset="-79"/>
      <p:regular r:id="rId20"/>
      <p:bold r:id="rId21"/>
    </p:embeddedFont>
    <p:embeddedFont>
      <p:font typeface="Calibri" panose="020F0502020204030204" pitchFamily="34" charset="0"/>
      <p:regular r:id="rId22"/>
      <p:bold r:id="rId23"/>
      <p:italic r:id="rId24"/>
      <p:boldItalic r:id="rId25"/>
    </p:embeddedFont>
    <p:embeddedFont>
      <p:font typeface="Merriweather" pitchFamily="2" charset="77"/>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AEDABC-BADD-4293-A472-D3AD88E73092}">
  <a:tblStyle styleId="{8DAEDABC-BADD-4293-A472-D3AD88E7309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F86F0B6-B751-4789-9B5D-46EEAF9DFC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snapToObjects="1">
      <p:cViewPr varScale="1">
        <p:scale>
          <a:sx n="160" d="100"/>
          <a:sy n="160" d="100"/>
        </p:scale>
        <p:origin x="2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9" name="Google Shape;18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d2b3a775d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3" name="Google Shape;2163;gd2b3a775d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1042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7042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543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0694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4830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d2b3a775d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3" name="Google Shape;2163;gd2b3a775d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586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d2b3a775d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3" name="Google Shape;2163;gd2b3a775d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3378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025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 name="Google Shape;12;p2"/>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 name="Google Shape;13;p2"/>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 name="Google Shape;16;p2"/>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 name="Google Shape;17;p2"/>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 name="Google Shape;18;p2"/>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 name="Google Shape;19;p2"/>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 name="Google Shape;20;p2"/>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 name="Google Shape;21;p2"/>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 name="Google Shape;22;p2"/>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 name="Google Shape;23;p2"/>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 name="Google Shape;24;p2"/>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 name="Google Shape;25;p2"/>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 name="Google Shape;26;p2"/>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 name="Google Shape;27;p2"/>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 name="Google Shape;28;p2"/>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 name="Google Shape;29;p2"/>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 name="Google Shape;30;p2"/>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 name="Google Shape;31;p2"/>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 name="Google Shape;32;p2"/>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 name="Google Shape;33;p2"/>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 name="Google Shape;34;p2"/>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 name="Google Shape;37;p2"/>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 name="Google Shape;38;p2"/>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 name="Google Shape;39;p2"/>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 name="Google Shape;40;p2"/>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 name="Google Shape;41;p2"/>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 name="Google Shape;44;p2"/>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 name="Google Shape;45;p2"/>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 name="Google Shape;46;p2"/>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 name="Google Shape;47;p2"/>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 name="Google Shape;48;p2"/>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 name="Google Shape;49;p2"/>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 name="Google Shape;50;p2"/>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 name="Google Shape;51;p2"/>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 name="Google Shape;52;p2"/>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 name="Google Shape;53;p2"/>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 name="Google Shape;54;p2"/>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 name="Google Shape;55;p2"/>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 name="Google Shape;58;p2"/>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 name="Google Shape;59;p2"/>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 name="Google Shape;60;p2"/>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 name="Google Shape;61;p2"/>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 name="Google Shape;62;p2"/>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 name="Google Shape;63;p2"/>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 name="Google Shape;64;p2"/>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 name="Google Shape;65;p2"/>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 name="Google Shape;66;p2"/>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 name="Google Shape;67;p2"/>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 name="Google Shape;68;p2"/>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 name="Google Shape;69;p2"/>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 name="Google Shape;70;p2"/>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 name="Google Shape;71;p2"/>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 name="Google Shape;72;p2"/>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 name="Google Shape;73;p2"/>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 name="Google Shape;76;p2"/>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 name="Google Shape;77;p2"/>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 name="Google Shape;78;p2"/>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 name="Google Shape;79;p2"/>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 name="Google Shape;80;p2"/>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 name="Google Shape;81;p2"/>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 name="Google Shape;82;p2"/>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 name="Google Shape;83;p2"/>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 name="Google Shape;84;p2"/>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 name="Google Shape;85;p2"/>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 name="Google Shape;86;p2"/>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 name="Google Shape;87;p2"/>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 name="Google Shape;88;p2"/>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 name="Google Shape;89;p2"/>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 name="Google Shape;90;p2"/>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 name="Google Shape;91;p2"/>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 name="Google Shape;92;p2"/>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 name="Google Shape;93;p2"/>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 name="Google Shape;94;p2"/>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 name="Google Shape;95;p2"/>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 name="Google Shape;96;p2"/>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 name="Google Shape;97;p2"/>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 name="Google Shape;98;p2"/>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 name="Google Shape;99;p2"/>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 name="Google Shape;100;p2"/>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 name="Google Shape;101;p2"/>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 name="Google Shape;102;p2"/>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 name="Google Shape;103;p2"/>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 name="Google Shape;104;p2"/>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 name="Google Shape;105;p2"/>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 name="Google Shape;106;p2"/>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 name="Google Shape;107;p2"/>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 name="Google Shape;108;p2"/>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 name="Google Shape;109;p2"/>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 name="Google Shape;110;p2"/>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 name="Google Shape;111;p2"/>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 name="Google Shape;112;p2"/>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 name="Google Shape;113;p2"/>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 name="Google Shape;114;p2"/>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 name="Google Shape;116;p2"/>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 name="Google Shape;117;p2"/>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 name="Google Shape;118;p2"/>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 name="Google Shape;119;p2"/>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 name="Google Shape;120;p2"/>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 name="Google Shape;121;p2"/>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 name="Google Shape;122;p2"/>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 name="Google Shape;123;p2"/>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 name="Google Shape;124;p2"/>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 name="Google Shape;125;p2"/>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 name="Google Shape;126;p2"/>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 name="Google Shape;127;p2"/>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 name="Google Shape;128;p2"/>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 name="Google Shape;129;p2"/>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 name="Google Shape;130;p2"/>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 name="Google Shape;131;p2"/>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 name="Google Shape;132;p2"/>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 name="Google Shape;133;p2"/>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 name="Google Shape;134;p2"/>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 name="Google Shape;135;p2"/>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 name="Google Shape;136;p2"/>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 name="Google Shape;137;p2"/>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 name="Google Shape;138;p2"/>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 name="Google Shape;139;p2"/>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 name="Google Shape;140;p2"/>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 name="Google Shape;141;p2"/>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 name="Google Shape;142;p2"/>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 name="Google Shape;143;p2"/>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 name="Google Shape;144;p2"/>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 name="Google Shape;145;p2"/>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 name="Google Shape;146;p2"/>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 name="Google Shape;147;p2"/>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 name="Google Shape;148;p2"/>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 name="Google Shape;149;p2"/>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 name="Google Shape;150;p2"/>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 name="Google Shape;151;p2"/>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 name="Google Shape;152;p2"/>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 name="Google Shape;153;p2"/>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 name="Google Shape;154;p2"/>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 name="Google Shape;155;p2"/>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 name="Google Shape;156;p2"/>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 name="Google Shape;157;p2"/>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 name="Google Shape;158;p2"/>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 name="Google Shape;159;p2"/>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 name="Google Shape;160;p2"/>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 name="Google Shape;161;p2"/>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 name="Google Shape;162;p2"/>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 name="Google Shape;163;p2"/>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 name="Google Shape;164;p2"/>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 name="Google Shape;165;p2"/>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 name="Google Shape;166;p2"/>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 name="Google Shape;167;p2"/>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 name="Google Shape;168;p2"/>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 name="Google Shape;169;p2"/>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 name="Google Shape;170;p2"/>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 name="Google Shape;171;p2"/>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 name="Google Shape;172;p2"/>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 name="Google Shape;173;p2"/>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 name="Google Shape;174;p2"/>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 name="Google Shape;175;p2"/>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 name="Google Shape;176;p2"/>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 name="Google Shape;177;p2"/>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 name="Google Shape;178;p2"/>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 name="Google Shape;179;p2"/>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 name="Google Shape;180;p2"/>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 name="Google Shape;181;p2"/>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 name="Google Shape;182;p2"/>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 name="Google Shape;183;p2"/>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 name="Google Shape;184;p2"/>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 name="Google Shape;185;p2"/>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 name="Google Shape;186;p2"/>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 name="Google Shape;187;p2"/>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 name="Google Shape;188;p2"/>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 name="Google Shape;189;p2"/>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0" name="Google Shape;190;p2"/>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1" name="Google Shape;191;p2"/>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2" name="Google Shape;192;p2"/>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3" name="Google Shape;193;p2"/>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4" name="Google Shape;194;p2"/>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5" name="Google Shape;195;p2"/>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6" name="Google Shape;196;p2"/>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7" name="Google Shape;197;p2"/>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8" name="Google Shape;198;p2"/>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9" name="Google Shape;199;p2"/>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0" name="Google Shape;200;p2"/>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1" name="Google Shape;201;p2"/>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2" name="Google Shape;202;p2"/>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3" name="Google Shape;203;p2"/>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4" name="Google Shape;204;p2"/>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5" name="Google Shape;205;p2"/>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6" name="Google Shape;206;p2"/>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7" name="Google Shape;207;p2"/>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8" name="Google Shape;208;p2"/>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9" name="Google Shape;209;p2"/>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0" name="Google Shape;210;p2"/>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211" name="Google Shape;211;p2"/>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800"/>
              <a:buNone/>
              <a:defRPr sz="6800" b="0">
                <a:solidFill>
                  <a:schemeClr val="lt1"/>
                </a:solidFill>
              </a:defRPr>
            </a:lvl1pPr>
            <a:lvl2pPr lvl="1" algn="ctr">
              <a:spcBef>
                <a:spcPts val="0"/>
              </a:spcBef>
              <a:spcAft>
                <a:spcPts val="0"/>
              </a:spcAft>
              <a:buClr>
                <a:schemeClr val="lt1"/>
              </a:buClr>
              <a:buSzPts val="6800"/>
              <a:buNone/>
              <a:defRPr sz="6800" b="0">
                <a:solidFill>
                  <a:schemeClr val="lt1"/>
                </a:solidFill>
              </a:defRPr>
            </a:lvl2pPr>
            <a:lvl3pPr lvl="2" algn="ctr">
              <a:spcBef>
                <a:spcPts val="0"/>
              </a:spcBef>
              <a:spcAft>
                <a:spcPts val="0"/>
              </a:spcAft>
              <a:buClr>
                <a:schemeClr val="lt1"/>
              </a:buClr>
              <a:buSzPts val="6800"/>
              <a:buNone/>
              <a:defRPr sz="6800" b="0">
                <a:solidFill>
                  <a:schemeClr val="lt1"/>
                </a:solidFill>
              </a:defRPr>
            </a:lvl3pPr>
            <a:lvl4pPr lvl="3" algn="ctr">
              <a:spcBef>
                <a:spcPts val="0"/>
              </a:spcBef>
              <a:spcAft>
                <a:spcPts val="0"/>
              </a:spcAft>
              <a:buClr>
                <a:schemeClr val="lt1"/>
              </a:buClr>
              <a:buSzPts val="6800"/>
              <a:buNone/>
              <a:defRPr sz="6800" b="0">
                <a:solidFill>
                  <a:schemeClr val="lt1"/>
                </a:solidFill>
              </a:defRPr>
            </a:lvl4pPr>
            <a:lvl5pPr lvl="4" algn="ctr">
              <a:spcBef>
                <a:spcPts val="0"/>
              </a:spcBef>
              <a:spcAft>
                <a:spcPts val="0"/>
              </a:spcAft>
              <a:buClr>
                <a:schemeClr val="lt1"/>
              </a:buClr>
              <a:buSzPts val="6800"/>
              <a:buNone/>
              <a:defRPr sz="6800" b="0">
                <a:solidFill>
                  <a:schemeClr val="lt1"/>
                </a:solidFill>
              </a:defRPr>
            </a:lvl5pPr>
            <a:lvl6pPr lvl="5" algn="ctr">
              <a:spcBef>
                <a:spcPts val="0"/>
              </a:spcBef>
              <a:spcAft>
                <a:spcPts val="0"/>
              </a:spcAft>
              <a:buClr>
                <a:schemeClr val="lt1"/>
              </a:buClr>
              <a:buSzPts val="6800"/>
              <a:buNone/>
              <a:defRPr sz="6800" b="0">
                <a:solidFill>
                  <a:schemeClr val="lt1"/>
                </a:solidFill>
              </a:defRPr>
            </a:lvl6pPr>
            <a:lvl7pPr lvl="6" algn="ctr">
              <a:spcBef>
                <a:spcPts val="0"/>
              </a:spcBef>
              <a:spcAft>
                <a:spcPts val="0"/>
              </a:spcAft>
              <a:buClr>
                <a:schemeClr val="lt1"/>
              </a:buClr>
              <a:buSzPts val="6800"/>
              <a:buNone/>
              <a:defRPr sz="6800" b="0">
                <a:solidFill>
                  <a:schemeClr val="lt1"/>
                </a:solidFill>
              </a:defRPr>
            </a:lvl7pPr>
            <a:lvl8pPr lvl="7" algn="ctr">
              <a:spcBef>
                <a:spcPts val="0"/>
              </a:spcBef>
              <a:spcAft>
                <a:spcPts val="0"/>
              </a:spcAft>
              <a:buClr>
                <a:schemeClr val="lt1"/>
              </a:buClr>
              <a:buSzPts val="6800"/>
              <a:buNone/>
              <a:defRPr sz="6800" b="0">
                <a:solidFill>
                  <a:schemeClr val="lt1"/>
                </a:solidFill>
              </a:defRPr>
            </a:lvl8pPr>
            <a:lvl9pPr lvl="8" algn="ctr">
              <a:spcBef>
                <a:spcPts val="0"/>
              </a:spcBef>
              <a:spcAft>
                <a:spcPts val="0"/>
              </a:spcAft>
              <a:buClr>
                <a:schemeClr val="lt1"/>
              </a:buClr>
              <a:buSzPts val="6800"/>
              <a:buNone/>
              <a:defRPr sz="6800" b="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5"/>
        </a:solidFill>
        <a:effectLst/>
      </p:bgPr>
    </p:bg>
    <p:spTree>
      <p:nvGrpSpPr>
        <p:cNvPr id="1" name="Shape 212"/>
        <p:cNvGrpSpPr/>
        <p:nvPr/>
      </p:nvGrpSpPr>
      <p:grpSpPr>
        <a:xfrm>
          <a:off x="0" y="0"/>
          <a:ext cx="0" cy="0"/>
          <a:chOff x="0" y="0"/>
          <a:chExt cx="0" cy="0"/>
        </a:xfrm>
      </p:grpSpPr>
      <p:sp>
        <p:nvSpPr>
          <p:cNvPr id="213" name="Google Shape;213;p3"/>
          <p:cNvSpPr/>
          <p:nvPr/>
        </p:nvSpPr>
        <p:spPr>
          <a:xfrm>
            <a:off x="-41" y="3467769"/>
            <a:ext cx="1054449" cy="1673686"/>
          </a:xfrm>
          <a:custGeom>
            <a:avLst/>
            <a:gdLst/>
            <a:ahLst/>
            <a:cxnLst/>
            <a:rect l="l" t="t" r="r" b="b"/>
            <a:pathLst>
              <a:path w="21212" h="33669" extrusionOk="0">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avLst/>
              <a:gdLst/>
              <a:ahLst/>
              <a:cxnLst/>
              <a:rect l="l" t="t" r="r" b="b"/>
              <a:pathLst>
                <a:path w="38989" h="25689" extrusionOk="0">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6" name="Google Shape;216;p3"/>
            <p:cNvSpPr/>
            <p:nvPr/>
          </p:nvSpPr>
          <p:spPr>
            <a:xfrm>
              <a:off x="6045142" y="860231"/>
              <a:ext cx="107175" cy="100464"/>
            </a:xfrm>
            <a:custGeom>
              <a:avLst/>
              <a:gdLst/>
              <a:ahLst/>
              <a:cxnLst/>
              <a:rect l="l" t="t" r="r" b="b"/>
              <a:pathLst>
                <a:path w="2156" h="2021" extrusionOk="0">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7" name="Google Shape;217;p3"/>
            <p:cNvSpPr/>
            <p:nvPr/>
          </p:nvSpPr>
          <p:spPr>
            <a:xfrm>
              <a:off x="6071936" y="890355"/>
              <a:ext cx="51947" cy="40215"/>
            </a:xfrm>
            <a:custGeom>
              <a:avLst/>
              <a:gdLst/>
              <a:ahLst/>
              <a:cxnLst/>
              <a:rect l="l" t="t" r="r" b="b"/>
              <a:pathLst>
                <a:path w="1045" h="809" extrusionOk="0">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8" name="Google Shape;218;p3"/>
            <p:cNvSpPr/>
            <p:nvPr/>
          </p:nvSpPr>
          <p:spPr>
            <a:xfrm>
              <a:off x="4974041" y="-1"/>
              <a:ext cx="1611747" cy="1119668"/>
            </a:xfrm>
            <a:custGeom>
              <a:avLst/>
              <a:gdLst/>
              <a:ahLst/>
              <a:cxnLst/>
              <a:rect l="l" t="t" r="r" b="b"/>
              <a:pathLst>
                <a:path w="32423" h="22524" extrusionOk="0">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avLst/>
              <a:gdLst/>
              <a:ahLst/>
              <a:cxnLst/>
              <a:rect l="l" t="t" r="r" b="b"/>
              <a:pathLst>
                <a:path w="4479" h="2795" extrusionOk="0">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1" name="Google Shape;221;p3"/>
            <p:cNvSpPr/>
            <p:nvPr/>
          </p:nvSpPr>
          <p:spPr>
            <a:xfrm>
              <a:off x="5482823" y="3737197"/>
              <a:ext cx="1034366" cy="1228533"/>
            </a:xfrm>
            <a:custGeom>
              <a:avLst/>
              <a:gdLst/>
              <a:ahLst/>
              <a:cxnLst/>
              <a:rect l="l" t="t" r="r" b="b"/>
              <a:pathLst>
                <a:path w="20808" h="24714" extrusionOk="0">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2" name="Google Shape;222;p3"/>
            <p:cNvSpPr/>
            <p:nvPr/>
          </p:nvSpPr>
          <p:spPr>
            <a:xfrm>
              <a:off x="6189103" y="4557312"/>
              <a:ext cx="148981" cy="220961"/>
            </a:xfrm>
            <a:custGeom>
              <a:avLst/>
              <a:gdLst/>
              <a:ahLst/>
              <a:cxnLst/>
              <a:rect l="l" t="t" r="r" b="b"/>
              <a:pathLst>
                <a:path w="2997" h="4445" extrusionOk="0">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3" name="Google Shape;223;p3"/>
            <p:cNvSpPr/>
            <p:nvPr/>
          </p:nvSpPr>
          <p:spPr>
            <a:xfrm>
              <a:off x="5571506" y="3882797"/>
              <a:ext cx="659453" cy="175824"/>
            </a:xfrm>
            <a:custGeom>
              <a:avLst/>
              <a:gdLst/>
              <a:ahLst/>
              <a:cxnLst/>
              <a:rect l="l" t="t" r="r" b="b"/>
              <a:pathLst>
                <a:path w="13266" h="3537" extrusionOk="0">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4" name="Google Shape;224;p3"/>
            <p:cNvSpPr/>
            <p:nvPr/>
          </p:nvSpPr>
          <p:spPr>
            <a:xfrm>
              <a:off x="6379890" y="4691181"/>
              <a:ext cx="31814" cy="16802"/>
            </a:xfrm>
            <a:custGeom>
              <a:avLst/>
              <a:gdLst/>
              <a:ahLst/>
              <a:cxnLst/>
              <a:rect l="l" t="t" r="r" b="b"/>
              <a:pathLst>
                <a:path w="640" h="338" extrusionOk="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5" name="Google Shape;225;p3"/>
            <p:cNvSpPr/>
            <p:nvPr/>
          </p:nvSpPr>
          <p:spPr>
            <a:xfrm>
              <a:off x="6378199" y="4674429"/>
              <a:ext cx="23463" cy="15112"/>
            </a:xfrm>
            <a:custGeom>
              <a:avLst/>
              <a:gdLst/>
              <a:ahLst/>
              <a:cxnLst/>
              <a:rect l="l" t="t" r="r" b="b"/>
              <a:pathLst>
                <a:path w="472" h="304" extrusionOk="0">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6" name="Google Shape;226;p3"/>
            <p:cNvSpPr/>
            <p:nvPr/>
          </p:nvSpPr>
          <p:spPr>
            <a:xfrm>
              <a:off x="6327992" y="4632623"/>
              <a:ext cx="120547" cy="108815"/>
            </a:xfrm>
            <a:custGeom>
              <a:avLst/>
              <a:gdLst/>
              <a:ahLst/>
              <a:cxnLst/>
              <a:rect l="l" t="t" r="r" b="b"/>
              <a:pathLst>
                <a:path w="2425" h="2189" extrusionOk="0">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7" name="Google Shape;227;p3"/>
            <p:cNvSpPr/>
            <p:nvPr/>
          </p:nvSpPr>
          <p:spPr>
            <a:xfrm>
              <a:off x="6229268" y="3896219"/>
              <a:ext cx="71980" cy="234333"/>
            </a:xfrm>
            <a:custGeom>
              <a:avLst/>
              <a:gdLst/>
              <a:ahLst/>
              <a:cxnLst/>
              <a:rect l="l" t="t" r="r" b="b"/>
              <a:pathLst>
                <a:path w="1448" h="4714" extrusionOk="0">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8" name="Google Shape;228;p3"/>
            <p:cNvSpPr/>
            <p:nvPr/>
          </p:nvSpPr>
          <p:spPr>
            <a:xfrm>
              <a:off x="5559774" y="3927984"/>
              <a:ext cx="333107" cy="88782"/>
            </a:xfrm>
            <a:custGeom>
              <a:avLst/>
              <a:gdLst/>
              <a:ahLst/>
              <a:cxnLst/>
              <a:rect l="l" t="t" r="r" b="b"/>
              <a:pathLst>
                <a:path w="6701" h="1786" extrusionOk="0">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9" name="Google Shape;229;p3"/>
            <p:cNvSpPr/>
            <p:nvPr/>
          </p:nvSpPr>
          <p:spPr>
            <a:xfrm>
              <a:off x="5650197" y="3956468"/>
              <a:ext cx="562369" cy="262817"/>
            </a:xfrm>
            <a:custGeom>
              <a:avLst/>
              <a:gdLst/>
              <a:ahLst/>
              <a:cxnLst/>
              <a:rect l="l" t="t" r="r" b="b"/>
              <a:pathLst>
                <a:path w="11313" h="5287" extrusionOk="0">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0" name="Google Shape;230;p3"/>
            <p:cNvSpPr/>
            <p:nvPr/>
          </p:nvSpPr>
          <p:spPr>
            <a:xfrm>
              <a:off x="5568175" y="4056882"/>
              <a:ext cx="61939" cy="241044"/>
            </a:xfrm>
            <a:custGeom>
              <a:avLst/>
              <a:gdLst/>
              <a:ahLst/>
              <a:cxnLst/>
              <a:rect l="l" t="t" r="r" b="b"/>
              <a:pathLst>
                <a:path w="1246" h="4849" extrusionOk="0">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1" name="Google Shape;231;p3"/>
            <p:cNvSpPr/>
            <p:nvPr/>
          </p:nvSpPr>
          <p:spPr>
            <a:xfrm>
              <a:off x="5625093" y="4127172"/>
              <a:ext cx="664474" cy="175775"/>
            </a:xfrm>
            <a:custGeom>
              <a:avLst/>
              <a:gdLst/>
              <a:ahLst/>
              <a:cxnLst/>
              <a:rect l="l" t="t" r="r" b="b"/>
              <a:pathLst>
                <a:path w="13367" h="3536" extrusionOk="0">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2" name="Google Shape;232;p3"/>
            <p:cNvSpPr/>
            <p:nvPr/>
          </p:nvSpPr>
          <p:spPr>
            <a:xfrm>
              <a:off x="5804148" y="4471960"/>
              <a:ext cx="30174" cy="48567"/>
            </a:xfrm>
            <a:custGeom>
              <a:avLst/>
              <a:gdLst/>
              <a:ahLst/>
              <a:cxnLst/>
              <a:rect l="l" t="t" r="r" b="b"/>
              <a:pathLst>
                <a:path w="607" h="977" extrusionOk="0">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3" name="Google Shape;233;p3"/>
            <p:cNvSpPr/>
            <p:nvPr/>
          </p:nvSpPr>
          <p:spPr>
            <a:xfrm>
              <a:off x="6302889" y="4356434"/>
              <a:ext cx="15112" cy="11781"/>
            </a:xfrm>
            <a:custGeom>
              <a:avLst/>
              <a:gdLst/>
              <a:ahLst/>
              <a:cxnLst/>
              <a:rect l="l" t="t" r="r" b="b"/>
              <a:pathLst>
                <a:path w="304" h="237" extrusionOk="0">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4" name="Google Shape;234;p3"/>
            <p:cNvSpPr/>
            <p:nvPr/>
          </p:nvSpPr>
          <p:spPr>
            <a:xfrm>
              <a:off x="6329683" y="4455208"/>
              <a:ext cx="30174" cy="55278"/>
            </a:xfrm>
            <a:custGeom>
              <a:avLst/>
              <a:gdLst/>
              <a:ahLst/>
              <a:cxnLst/>
              <a:rect l="l" t="t" r="r" b="b"/>
              <a:pathLst>
                <a:path w="607" h="1112" extrusionOk="0">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5" name="Google Shape;235;p3"/>
            <p:cNvSpPr/>
            <p:nvPr/>
          </p:nvSpPr>
          <p:spPr>
            <a:xfrm>
              <a:off x="6287827" y="4418373"/>
              <a:ext cx="117216" cy="113886"/>
            </a:xfrm>
            <a:custGeom>
              <a:avLst/>
              <a:gdLst/>
              <a:ahLst/>
              <a:cxnLst/>
              <a:rect l="l" t="t" r="r" b="b"/>
              <a:pathLst>
                <a:path w="2358" h="2291" extrusionOk="0">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6" name="Google Shape;236;p3"/>
            <p:cNvSpPr/>
            <p:nvPr/>
          </p:nvSpPr>
          <p:spPr>
            <a:xfrm>
              <a:off x="6130495" y="4349773"/>
              <a:ext cx="125567" cy="108815"/>
            </a:xfrm>
            <a:custGeom>
              <a:avLst/>
              <a:gdLst/>
              <a:ahLst/>
              <a:cxnLst/>
              <a:rect l="l" t="t" r="r" b="b"/>
              <a:pathLst>
                <a:path w="2526" h="2189" extrusionOk="0">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7" name="Google Shape;237;p3"/>
            <p:cNvSpPr/>
            <p:nvPr/>
          </p:nvSpPr>
          <p:spPr>
            <a:xfrm>
              <a:off x="6013328" y="4376517"/>
              <a:ext cx="125617" cy="115576"/>
            </a:xfrm>
            <a:custGeom>
              <a:avLst/>
              <a:gdLst/>
              <a:ahLst/>
              <a:cxnLst/>
              <a:rect l="l" t="t" r="r" b="b"/>
              <a:pathLst>
                <a:path w="2527" h="2325" extrusionOk="0">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8" name="Google Shape;238;p3"/>
            <p:cNvSpPr/>
            <p:nvPr/>
          </p:nvSpPr>
          <p:spPr>
            <a:xfrm>
              <a:off x="6311240" y="4351414"/>
              <a:ext cx="25153" cy="61988"/>
            </a:xfrm>
            <a:custGeom>
              <a:avLst/>
              <a:gdLst/>
              <a:ahLst/>
              <a:cxnLst/>
              <a:rect l="l" t="t" r="r" b="b"/>
              <a:pathLst>
                <a:path w="506" h="1247" extrusionOk="0">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9" name="Google Shape;239;p3"/>
            <p:cNvSpPr/>
            <p:nvPr/>
          </p:nvSpPr>
          <p:spPr>
            <a:xfrm>
              <a:off x="6080287" y="4512126"/>
              <a:ext cx="31864" cy="55278"/>
            </a:xfrm>
            <a:custGeom>
              <a:avLst/>
              <a:gdLst/>
              <a:ahLst/>
              <a:cxnLst/>
              <a:rect l="l" t="t" r="r" b="b"/>
              <a:pathLst>
                <a:path w="641" h="1112" extrusionOk="0">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0" name="Google Shape;240;p3"/>
            <p:cNvSpPr/>
            <p:nvPr/>
          </p:nvSpPr>
          <p:spPr>
            <a:xfrm>
              <a:off x="6035101" y="4478621"/>
              <a:ext cx="125567" cy="110505"/>
            </a:xfrm>
            <a:custGeom>
              <a:avLst/>
              <a:gdLst/>
              <a:ahLst/>
              <a:cxnLst/>
              <a:rect l="l" t="t" r="r" b="b"/>
              <a:pathLst>
                <a:path w="2526" h="2223" extrusionOk="0">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1" name="Google Shape;241;p3"/>
            <p:cNvSpPr/>
            <p:nvPr/>
          </p:nvSpPr>
          <p:spPr>
            <a:xfrm>
              <a:off x="6341364" y="4378207"/>
              <a:ext cx="11781" cy="13422"/>
            </a:xfrm>
            <a:custGeom>
              <a:avLst/>
              <a:gdLst/>
              <a:ahLst/>
              <a:cxnLst/>
              <a:rect l="l" t="t" r="r" b="b"/>
              <a:pathLst>
                <a:path w="237" h="270" extrusionOk="0">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2" name="Google Shape;242;p3"/>
            <p:cNvSpPr/>
            <p:nvPr/>
          </p:nvSpPr>
          <p:spPr>
            <a:xfrm>
              <a:off x="6205805" y="4490353"/>
              <a:ext cx="28534" cy="16802"/>
            </a:xfrm>
            <a:custGeom>
              <a:avLst/>
              <a:gdLst/>
              <a:ahLst/>
              <a:cxnLst/>
              <a:rect l="l" t="t" r="r" b="b"/>
              <a:pathLst>
                <a:path w="574" h="338" extrusionOk="0">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3" name="Google Shape;243;p3"/>
            <p:cNvSpPr/>
            <p:nvPr/>
          </p:nvSpPr>
          <p:spPr>
            <a:xfrm>
              <a:off x="6304579" y="4530519"/>
              <a:ext cx="120547" cy="108815"/>
            </a:xfrm>
            <a:custGeom>
              <a:avLst/>
              <a:gdLst/>
              <a:ahLst/>
              <a:cxnLst/>
              <a:rect l="l" t="t" r="r" b="b"/>
              <a:pathLst>
                <a:path w="2425" h="2189" extrusionOk="0">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4" name="Google Shape;244;p3"/>
            <p:cNvSpPr/>
            <p:nvPr/>
          </p:nvSpPr>
          <p:spPr>
            <a:xfrm>
              <a:off x="5787396" y="4540560"/>
              <a:ext cx="128948" cy="107175"/>
            </a:xfrm>
            <a:custGeom>
              <a:avLst/>
              <a:gdLst/>
              <a:ahLst/>
              <a:cxnLst/>
              <a:rect l="l" t="t" r="r" b="b"/>
              <a:pathLst>
                <a:path w="2594" h="2156" extrusionOk="0">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5" name="Google Shape;245;p3"/>
            <p:cNvSpPr/>
            <p:nvPr/>
          </p:nvSpPr>
          <p:spPr>
            <a:xfrm>
              <a:off x="5772334" y="4428414"/>
              <a:ext cx="115526" cy="115526"/>
            </a:xfrm>
            <a:custGeom>
              <a:avLst/>
              <a:gdLst/>
              <a:ahLst/>
              <a:cxnLst/>
              <a:rect l="l" t="t" r="r" b="b"/>
              <a:pathLst>
                <a:path w="2324" h="2324" extrusionOk="0">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6" name="Google Shape;246;p3"/>
            <p:cNvSpPr/>
            <p:nvPr/>
          </p:nvSpPr>
          <p:spPr>
            <a:xfrm>
              <a:off x="5867727" y="4679450"/>
              <a:ext cx="23513" cy="48616"/>
            </a:xfrm>
            <a:custGeom>
              <a:avLst/>
              <a:gdLst/>
              <a:ahLst/>
              <a:cxnLst/>
              <a:rect l="l" t="t" r="r" b="b"/>
              <a:pathLst>
                <a:path w="473" h="978" extrusionOk="0">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7" name="Google Shape;247;p3"/>
            <p:cNvSpPr/>
            <p:nvPr/>
          </p:nvSpPr>
          <p:spPr>
            <a:xfrm>
              <a:off x="5819211" y="4644305"/>
              <a:ext cx="123877" cy="115526"/>
            </a:xfrm>
            <a:custGeom>
              <a:avLst/>
              <a:gdLst/>
              <a:ahLst/>
              <a:cxnLst/>
              <a:rect l="l" t="t" r="r" b="b"/>
              <a:pathLst>
                <a:path w="2492" h="2324" extrusionOk="0">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8" name="Google Shape;248;p3"/>
            <p:cNvSpPr/>
            <p:nvPr/>
          </p:nvSpPr>
          <p:spPr>
            <a:xfrm>
              <a:off x="6252682" y="4322979"/>
              <a:ext cx="128898" cy="115526"/>
            </a:xfrm>
            <a:custGeom>
              <a:avLst/>
              <a:gdLst/>
              <a:ahLst/>
              <a:cxnLst/>
              <a:rect l="l" t="t" r="r" b="b"/>
              <a:pathLst>
                <a:path w="2593" h="2324" extrusionOk="0">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9" name="Google Shape;249;p3"/>
            <p:cNvSpPr/>
            <p:nvPr/>
          </p:nvSpPr>
          <p:spPr>
            <a:xfrm>
              <a:off x="6063585" y="4589077"/>
              <a:ext cx="112146" cy="112195"/>
            </a:xfrm>
            <a:custGeom>
              <a:avLst/>
              <a:gdLst/>
              <a:ahLst/>
              <a:cxnLst/>
              <a:rect l="l" t="t" r="r" b="b"/>
              <a:pathLst>
                <a:path w="2256" h="2257" extrusionOk="0">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0" name="Google Shape;250;p3"/>
            <p:cNvSpPr/>
            <p:nvPr/>
          </p:nvSpPr>
          <p:spPr>
            <a:xfrm>
              <a:off x="5837603" y="4572375"/>
              <a:ext cx="33554" cy="46877"/>
            </a:xfrm>
            <a:custGeom>
              <a:avLst/>
              <a:gdLst/>
              <a:ahLst/>
              <a:cxnLst/>
              <a:rect l="l" t="t" r="r" b="b"/>
              <a:pathLst>
                <a:path w="675" h="943" extrusionOk="0">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1" name="Google Shape;251;p3"/>
            <p:cNvSpPr/>
            <p:nvPr/>
          </p:nvSpPr>
          <p:spPr>
            <a:xfrm>
              <a:off x="5916294" y="4512126"/>
              <a:ext cx="118857" cy="107125"/>
            </a:xfrm>
            <a:custGeom>
              <a:avLst/>
              <a:gdLst/>
              <a:ahLst/>
              <a:cxnLst/>
              <a:rect l="l" t="t" r="r" b="b"/>
              <a:pathLst>
                <a:path w="2391" h="2155" extrusionOk="0">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2" name="Google Shape;252;p3"/>
            <p:cNvSpPr/>
            <p:nvPr/>
          </p:nvSpPr>
          <p:spPr>
            <a:xfrm>
              <a:off x="5932997" y="4433435"/>
              <a:ext cx="30174" cy="58658"/>
            </a:xfrm>
            <a:custGeom>
              <a:avLst/>
              <a:gdLst/>
              <a:ahLst/>
              <a:cxnLst/>
              <a:rect l="l" t="t" r="r" b="b"/>
              <a:pathLst>
                <a:path w="607" h="1180" extrusionOk="0">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3" name="Google Shape;253;p3"/>
            <p:cNvSpPr/>
            <p:nvPr/>
          </p:nvSpPr>
          <p:spPr>
            <a:xfrm>
              <a:off x="6244330" y="4645995"/>
              <a:ext cx="55278" cy="45236"/>
            </a:xfrm>
            <a:custGeom>
              <a:avLst/>
              <a:gdLst/>
              <a:ahLst/>
              <a:cxnLst/>
              <a:rect l="l" t="t" r="r" b="b"/>
              <a:pathLst>
                <a:path w="1112" h="910" extrusionOk="0">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4" name="Google Shape;254;p3"/>
            <p:cNvSpPr/>
            <p:nvPr/>
          </p:nvSpPr>
          <p:spPr>
            <a:xfrm>
              <a:off x="5896211" y="4405001"/>
              <a:ext cx="110505" cy="110505"/>
            </a:xfrm>
            <a:custGeom>
              <a:avLst/>
              <a:gdLst/>
              <a:ahLst/>
              <a:cxnLst/>
              <a:rect l="l" t="t" r="r" b="b"/>
              <a:pathLst>
                <a:path w="2223" h="2223" extrusionOk="0">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5" name="Google Shape;255;p3"/>
            <p:cNvSpPr/>
            <p:nvPr/>
          </p:nvSpPr>
          <p:spPr>
            <a:xfrm>
              <a:off x="6105391" y="4620892"/>
              <a:ext cx="30174" cy="48567"/>
            </a:xfrm>
            <a:custGeom>
              <a:avLst/>
              <a:gdLst/>
              <a:ahLst/>
              <a:cxnLst/>
              <a:rect l="l" t="t" r="r" b="b"/>
              <a:pathLst>
                <a:path w="607" h="977" extrusionOk="0">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6" name="Google Shape;256;p3"/>
            <p:cNvSpPr/>
            <p:nvPr/>
          </p:nvSpPr>
          <p:spPr>
            <a:xfrm>
              <a:off x="5961481" y="4545581"/>
              <a:ext cx="28484" cy="43546"/>
            </a:xfrm>
            <a:custGeom>
              <a:avLst/>
              <a:gdLst/>
              <a:ahLst/>
              <a:cxnLst/>
              <a:rect l="l" t="t" r="r" b="b"/>
              <a:pathLst>
                <a:path w="573" h="876" extrusionOk="0">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7" name="Google Shape;257;p3"/>
            <p:cNvSpPr/>
            <p:nvPr/>
          </p:nvSpPr>
          <p:spPr>
            <a:xfrm>
              <a:off x="5712085" y="4771513"/>
              <a:ext cx="132278" cy="118906"/>
            </a:xfrm>
            <a:custGeom>
              <a:avLst/>
              <a:gdLst/>
              <a:ahLst/>
              <a:cxnLst/>
              <a:rect l="l" t="t" r="r" b="b"/>
              <a:pathLst>
                <a:path w="2661" h="2392" extrusionOk="0">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8" name="Google Shape;258;p3"/>
            <p:cNvSpPr/>
            <p:nvPr/>
          </p:nvSpPr>
          <p:spPr>
            <a:xfrm>
              <a:off x="5979873" y="4640974"/>
              <a:ext cx="48567" cy="43546"/>
            </a:xfrm>
            <a:custGeom>
              <a:avLst/>
              <a:gdLst/>
              <a:ahLst/>
              <a:cxnLst/>
              <a:rect l="l" t="t" r="r" b="b"/>
              <a:pathLst>
                <a:path w="977" h="876" extrusionOk="0">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9" name="Google Shape;259;p3"/>
            <p:cNvSpPr/>
            <p:nvPr/>
          </p:nvSpPr>
          <p:spPr>
            <a:xfrm>
              <a:off x="5829252" y="4748099"/>
              <a:ext cx="132278" cy="105485"/>
            </a:xfrm>
            <a:custGeom>
              <a:avLst/>
              <a:gdLst/>
              <a:ahLst/>
              <a:cxnLst/>
              <a:rect l="l" t="t" r="r" b="b"/>
              <a:pathLst>
                <a:path w="2661" h="2122" extrusionOk="0">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0" name="Google Shape;260;p3"/>
            <p:cNvSpPr/>
            <p:nvPr/>
          </p:nvSpPr>
          <p:spPr>
            <a:xfrm>
              <a:off x="5676941" y="4572375"/>
              <a:ext cx="115526" cy="97084"/>
            </a:xfrm>
            <a:custGeom>
              <a:avLst/>
              <a:gdLst/>
              <a:ahLst/>
              <a:cxnLst/>
              <a:rect l="l" t="t" r="r" b="b"/>
              <a:pathLst>
                <a:path w="2324" h="1953" extrusionOk="0">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1" name="Google Shape;261;p3"/>
            <p:cNvSpPr/>
            <p:nvPr/>
          </p:nvSpPr>
          <p:spPr>
            <a:xfrm>
              <a:off x="5760652" y="4811678"/>
              <a:ext cx="38525" cy="48616"/>
            </a:xfrm>
            <a:custGeom>
              <a:avLst/>
              <a:gdLst/>
              <a:ahLst/>
              <a:cxnLst/>
              <a:rect l="l" t="t" r="r" b="b"/>
              <a:pathLst>
                <a:path w="775" h="978" extrusionOk="0">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2" name="Google Shape;262;p3"/>
            <p:cNvSpPr/>
            <p:nvPr/>
          </p:nvSpPr>
          <p:spPr>
            <a:xfrm>
              <a:off x="5690362" y="4667768"/>
              <a:ext cx="123877" cy="113836"/>
            </a:xfrm>
            <a:custGeom>
              <a:avLst/>
              <a:gdLst/>
              <a:ahLst/>
              <a:cxnLst/>
              <a:rect l="l" t="t" r="r" b="b"/>
              <a:pathLst>
                <a:path w="2492" h="2290" extrusionOk="0">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3" name="Google Shape;263;p3"/>
            <p:cNvSpPr/>
            <p:nvPr/>
          </p:nvSpPr>
          <p:spPr>
            <a:xfrm>
              <a:off x="5891191" y="4783244"/>
              <a:ext cx="28484" cy="46926"/>
            </a:xfrm>
            <a:custGeom>
              <a:avLst/>
              <a:gdLst/>
              <a:ahLst/>
              <a:cxnLst/>
              <a:rect l="l" t="t" r="r" b="b"/>
              <a:pathLst>
                <a:path w="573" h="944" extrusionOk="0">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4" name="Google Shape;264;p3"/>
            <p:cNvSpPr/>
            <p:nvPr/>
          </p:nvSpPr>
          <p:spPr>
            <a:xfrm>
              <a:off x="6142226" y="4756451"/>
              <a:ext cx="11781" cy="10091"/>
            </a:xfrm>
            <a:custGeom>
              <a:avLst/>
              <a:gdLst/>
              <a:ahLst/>
              <a:cxnLst/>
              <a:rect l="l" t="t" r="r" b="b"/>
              <a:pathLst>
                <a:path w="237" h="203" extrusionOk="0">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5" name="Google Shape;265;p3"/>
            <p:cNvSpPr/>
            <p:nvPr/>
          </p:nvSpPr>
          <p:spPr>
            <a:xfrm>
              <a:off x="6083668" y="4687851"/>
              <a:ext cx="117166" cy="107125"/>
            </a:xfrm>
            <a:custGeom>
              <a:avLst/>
              <a:gdLst/>
              <a:ahLst/>
              <a:cxnLst/>
              <a:rect l="l" t="t" r="r" b="b"/>
              <a:pathLst>
                <a:path w="2357" h="2155" extrusionOk="0">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6" name="Google Shape;266;p3"/>
            <p:cNvSpPr/>
            <p:nvPr/>
          </p:nvSpPr>
          <p:spPr>
            <a:xfrm>
              <a:off x="5966501" y="4714595"/>
              <a:ext cx="127258" cy="110555"/>
            </a:xfrm>
            <a:custGeom>
              <a:avLst/>
              <a:gdLst/>
              <a:ahLst/>
              <a:cxnLst/>
              <a:rect l="l" t="t" r="r" b="b"/>
              <a:pathLst>
                <a:path w="2560" h="2224" extrusionOk="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7" name="Google Shape;267;p3"/>
            <p:cNvSpPr/>
            <p:nvPr/>
          </p:nvSpPr>
          <p:spPr>
            <a:xfrm>
              <a:off x="5948059" y="4619201"/>
              <a:ext cx="112195" cy="110505"/>
            </a:xfrm>
            <a:custGeom>
              <a:avLst/>
              <a:gdLst/>
              <a:ahLst/>
              <a:cxnLst/>
              <a:rect l="l" t="t" r="r" b="b"/>
              <a:pathLst>
                <a:path w="2257" h="2223" extrusionOk="0">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8" name="Google Shape;268;p3"/>
            <p:cNvSpPr/>
            <p:nvPr/>
          </p:nvSpPr>
          <p:spPr>
            <a:xfrm>
              <a:off x="6003287" y="4741389"/>
              <a:ext cx="51947" cy="58608"/>
            </a:xfrm>
            <a:custGeom>
              <a:avLst/>
              <a:gdLst/>
              <a:ahLst/>
              <a:cxnLst/>
              <a:rect l="l" t="t" r="r" b="b"/>
              <a:pathLst>
                <a:path w="1045" h="1179" extrusionOk="0">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9" name="Google Shape;269;p3"/>
            <p:cNvSpPr/>
            <p:nvPr/>
          </p:nvSpPr>
          <p:spPr>
            <a:xfrm>
              <a:off x="6235929" y="4237627"/>
              <a:ext cx="125567" cy="83712"/>
            </a:xfrm>
            <a:custGeom>
              <a:avLst/>
              <a:gdLst/>
              <a:ahLst/>
              <a:cxnLst/>
              <a:rect l="l" t="t" r="r" b="b"/>
              <a:pathLst>
                <a:path w="2526" h="1684" extrusionOk="0">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0" name="Google Shape;270;p3"/>
            <p:cNvSpPr/>
            <p:nvPr/>
          </p:nvSpPr>
          <p:spPr>
            <a:xfrm>
              <a:off x="6162309" y="4450187"/>
              <a:ext cx="122237" cy="115526"/>
            </a:xfrm>
            <a:custGeom>
              <a:avLst/>
              <a:gdLst/>
              <a:ahLst/>
              <a:cxnLst/>
              <a:rect l="l" t="t" r="r" b="b"/>
              <a:pathLst>
                <a:path w="2459" h="2324" extrusionOk="0">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1" name="Google Shape;271;p3"/>
            <p:cNvSpPr/>
            <p:nvPr/>
          </p:nvSpPr>
          <p:spPr>
            <a:xfrm>
              <a:off x="6113792" y="4267752"/>
              <a:ext cx="120547" cy="78691"/>
            </a:xfrm>
            <a:custGeom>
              <a:avLst/>
              <a:gdLst/>
              <a:ahLst/>
              <a:cxnLst/>
              <a:rect l="l" t="t" r="r" b="b"/>
              <a:pathLst>
                <a:path w="2425" h="1583" extrusionOk="0">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2" name="Google Shape;272;p3"/>
            <p:cNvSpPr/>
            <p:nvPr/>
          </p:nvSpPr>
          <p:spPr>
            <a:xfrm>
              <a:off x="5658548" y="4369856"/>
              <a:ext cx="174084" cy="87092"/>
            </a:xfrm>
            <a:custGeom>
              <a:avLst/>
              <a:gdLst/>
              <a:ahLst/>
              <a:cxnLst/>
              <a:rect l="l" t="t" r="r" b="b"/>
              <a:pathLst>
                <a:path w="3502" h="1752" extrusionOk="0">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3" name="Google Shape;273;p3"/>
            <p:cNvSpPr/>
            <p:nvPr/>
          </p:nvSpPr>
          <p:spPr>
            <a:xfrm>
              <a:off x="5986584" y="4289525"/>
              <a:ext cx="135609" cy="100464"/>
            </a:xfrm>
            <a:custGeom>
              <a:avLst/>
              <a:gdLst/>
              <a:ahLst/>
              <a:cxnLst/>
              <a:rect l="l" t="t" r="r" b="b"/>
              <a:pathLst>
                <a:path w="2728" h="2021" extrusionOk="0">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4" name="Google Shape;274;p3"/>
            <p:cNvSpPr/>
            <p:nvPr/>
          </p:nvSpPr>
          <p:spPr>
            <a:xfrm>
              <a:off x="5645176" y="4466940"/>
              <a:ext cx="120547" cy="103794"/>
            </a:xfrm>
            <a:custGeom>
              <a:avLst/>
              <a:gdLst/>
              <a:ahLst/>
              <a:cxnLst/>
              <a:rect l="l" t="t" r="r" b="b"/>
              <a:pathLst>
                <a:path w="2425" h="2088" extrusionOk="0">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5" name="Google Shape;275;p3"/>
            <p:cNvSpPr/>
            <p:nvPr/>
          </p:nvSpPr>
          <p:spPr>
            <a:xfrm>
              <a:off x="5866087" y="4324670"/>
              <a:ext cx="122187" cy="93753"/>
            </a:xfrm>
            <a:custGeom>
              <a:avLst/>
              <a:gdLst/>
              <a:ahLst/>
              <a:cxnLst/>
              <a:rect l="l" t="t" r="r" b="b"/>
              <a:pathLst>
                <a:path w="2458" h="1886" extrusionOk="0">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avLst/>
              <a:gdLst/>
              <a:ahLst/>
              <a:cxnLst/>
              <a:rect l="l" t="t" r="r" b="b"/>
              <a:pathLst>
                <a:path w="4580" h="6735" extrusionOk="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8" name="Google Shape;278;p3"/>
            <p:cNvSpPr/>
            <p:nvPr/>
          </p:nvSpPr>
          <p:spPr>
            <a:xfrm>
              <a:off x="6123833" y="2363163"/>
              <a:ext cx="138939" cy="435161"/>
            </a:xfrm>
            <a:custGeom>
              <a:avLst/>
              <a:gdLst/>
              <a:ahLst/>
              <a:cxnLst/>
              <a:rect l="l" t="t" r="r" b="b"/>
              <a:pathLst>
                <a:path w="2795" h="8754" extrusionOk="0">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9" name="Google Shape;279;p3"/>
            <p:cNvSpPr/>
            <p:nvPr/>
          </p:nvSpPr>
          <p:spPr>
            <a:xfrm>
              <a:off x="6354786" y="2451845"/>
              <a:ext cx="313024" cy="395045"/>
            </a:xfrm>
            <a:custGeom>
              <a:avLst/>
              <a:gdLst/>
              <a:ahLst/>
              <a:cxnLst/>
              <a:rect l="l" t="t" r="r" b="b"/>
              <a:pathLst>
                <a:path w="6297" h="7947" extrusionOk="0">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0" name="Google Shape;280;p3"/>
            <p:cNvSpPr/>
            <p:nvPr/>
          </p:nvSpPr>
          <p:spPr>
            <a:xfrm>
              <a:off x="5892831" y="1685317"/>
              <a:ext cx="962386" cy="1166594"/>
            </a:xfrm>
            <a:custGeom>
              <a:avLst/>
              <a:gdLst/>
              <a:ahLst/>
              <a:cxnLst/>
              <a:rect l="l" t="t" r="r" b="b"/>
              <a:pathLst>
                <a:path w="19360" h="23468" extrusionOk="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1" name="Google Shape;281;p3"/>
            <p:cNvSpPr/>
            <p:nvPr/>
          </p:nvSpPr>
          <p:spPr>
            <a:xfrm>
              <a:off x="5968142" y="2078623"/>
              <a:ext cx="50" cy="50"/>
            </a:xfrm>
            <a:custGeom>
              <a:avLst/>
              <a:gdLst/>
              <a:ahLst/>
              <a:cxnLst/>
              <a:rect l="l" t="t" r="r" b="b"/>
              <a:pathLst>
                <a:path w="1" h="1" extrusionOk="0">
                  <a:moveTo>
                    <a:pt x="1" y="1"/>
                  </a:moveTo>
                  <a:lnTo>
                    <a:pt x="1" y="1"/>
                  </a:lnTo>
                  <a:lnTo>
                    <a:pt x="1" y="1"/>
                  </a:lnTo>
                  <a:lnTo>
                    <a:pt x="1" y="1"/>
                  </a:lnTo>
                  <a:lnTo>
                    <a:pt x="1" y="1"/>
                  </a:lnTo>
                  <a:lnTo>
                    <a:pt x="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2" name="Google Shape;282;p3"/>
            <p:cNvSpPr/>
            <p:nvPr/>
          </p:nvSpPr>
          <p:spPr>
            <a:xfrm>
              <a:off x="6460221" y="2456866"/>
              <a:ext cx="394996" cy="518873"/>
            </a:xfrm>
            <a:custGeom>
              <a:avLst/>
              <a:gdLst/>
              <a:ahLst/>
              <a:cxnLst/>
              <a:rect l="l" t="t" r="r" b="b"/>
              <a:pathLst>
                <a:path w="7946" h="10438" extrusionOk="0">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avLst/>
              <a:gdLst/>
              <a:ahLst/>
              <a:cxnLst/>
              <a:rect l="l" t="t" r="r" b="b"/>
              <a:pathLst>
                <a:path w="23165" h="10573" extrusionOk="0">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5" name="Google Shape;285;p3"/>
            <p:cNvSpPr/>
            <p:nvPr/>
          </p:nvSpPr>
          <p:spPr>
            <a:xfrm>
              <a:off x="528824" y="133868"/>
              <a:ext cx="425170" cy="400066"/>
            </a:xfrm>
            <a:custGeom>
              <a:avLst/>
              <a:gdLst/>
              <a:ahLst/>
              <a:cxnLst/>
              <a:rect l="l" t="t" r="r" b="b"/>
              <a:pathLst>
                <a:path w="8553" h="8048" extrusionOk="0">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6" name="Google Shape;286;p3"/>
            <p:cNvSpPr/>
            <p:nvPr/>
          </p:nvSpPr>
          <p:spPr>
            <a:xfrm>
              <a:off x="498700" y="102054"/>
              <a:ext cx="1052758" cy="994200"/>
            </a:xfrm>
            <a:custGeom>
              <a:avLst/>
              <a:gdLst/>
              <a:ahLst/>
              <a:cxnLst/>
              <a:rect l="l" t="t" r="r" b="b"/>
              <a:pathLst>
                <a:path w="21178" h="20000" extrusionOk="0">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avLst/>
              <a:gdLst/>
              <a:ahLst/>
              <a:cxnLst/>
              <a:rect l="l" t="t" r="r" b="b"/>
              <a:pathLst>
                <a:path w="11448" h="11650" extrusionOk="0">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9" name="Google Shape;289;p3"/>
            <p:cNvSpPr/>
            <p:nvPr/>
          </p:nvSpPr>
          <p:spPr>
            <a:xfrm>
              <a:off x="-41" y="2235955"/>
              <a:ext cx="855310" cy="1044407"/>
            </a:xfrm>
            <a:custGeom>
              <a:avLst/>
              <a:gdLst/>
              <a:ahLst/>
              <a:cxnLst/>
              <a:rect l="l" t="t" r="r" b="b"/>
              <a:pathLst>
                <a:path w="17206" h="21010" extrusionOk="0">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0" name="Google Shape;290;p3"/>
            <p:cNvSpPr/>
            <p:nvPr/>
          </p:nvSpPr>
          <p:spPr>
            <a:xfrm>
              <a:off x="-41" y="2426742"/>
              <a:ext cx="805103" cy="684556"/>
            </a:xfrm>
            <a:custGeom>
              <a:avLst/>
              <a:gdLst/>
              <a:ahLst/>
              <a:cxnLst/>
              <a:rect l="l" t="t" r="r" b="b"/>
              <a:pathLst>
                <a:path w="16196" h="13771" extrusionOk="0">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avLst/>
              <a:gdLst/>
              <a:ahLst/>
              <a:cxnLst/>
              <a:rect l="l" t="t" r="r" b="b"/>
              <a:pathLst>
                <a:path w="270" h="574" extrusionOk="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3" name="Google Shape;293;p3"/>
            <p:cNvSpPr/>
            <p:nvPr/>
          </p:nvSpPr>
          <p:spPr>
            <a:xfrm>
              <a:off x="4331341" y="830106"/>
              <a:ext cx="16802" cy="33505"/>
            </a:xfrm>
            <a:custGeom>
              <a:avLst/>
              <a:gdLst/>
              <a:ahLst/>
              <a:cxnLst/>
              <a:rect l="l" t="t" r="r" b="b"/>
              <a:pathLst>
                <a:path w="338" h="674" extrusionOk="0">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4" name="Google Shape;294;p3"/>
            <p:cNvSpPr/>
            <p:nvPr/>
          </p:nvSpPr>
          <p:spPr>
            <a:xfrm>
              <a:off x="4363155" y="741374"/>
              <a:ext cx="15112" cy="26843"/>
            </a:xfrm>
            <a:custGeom>
              <a:avLst/>
              <a:gdLst/>
              <a:ahLst/>
              <a:cxnLst/>
              <a:rect l="l" t="t" r="r" b="b"/>
              <a:pathLst>
                <a:path w="304" h="540" extrusionOk="0">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5" name="Google Shape;295;p3"/>
            <p:cNvSpPr/>
            <p:nvPr/>
          </p:nvSpPr>
          <p:spPr>
            <a:xfrm>
              <a:off x="4376527" y="699568"/>
              <a:ext cx="16802" cy="26794"/>
            </a:xfrm>
            <a:custGeom>
              <a:avLst/>
              <a:gdLst/>
              <a:ahLst/>
              <a:cxnLst/>
              <a:rect l="l" t="t" r="r" b="b"/>
              <a:pathLst>
                <a:path w="338" h="539" extrusionOk="0">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6" name="Google Shape;296;p3"/>
            <p:cNvSpPr/>
            <p:nvPr/>
          </p:nvSpPr>
          <p:spPr>
            <a:xfrm>
              <a:off x="4394920" y="662733"/>
              <a:ext cx="15112" cy="23463"/>
            </a:xfrm>
            <a:custGeom>
              <a:avLst/>
              <a:gdLst/>
              <a:ahLst/>
              <a:cxnLst/>
              <a:rect l="l" t="t" r="r" b="b"/>
              <a:pathLst>
                <a:path w="304" h="472" extrusionOk="0">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7" name="Google Shape;297;p3"/>
            <p:cNvSpPr/>
            <p:nvPr/>
          </p:nvSpPr>
          <p:spPr>
            <a:xfrm>
              <a:off x="3626751" y="592443"/>
              <a:ext cx="11781" cy="28484"/>
            </a:xfrm>
            <a:custGeom>
              <a:avLst/>
              <a:gdLst/>
              <a:ahLst/>
              <a:cxnLst/>
              <a:rect l="l" t="t" r="r" b="b"/>
              <a:pathLst>
                <a:path w="237" h="573" extrusionOk="0">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8" name="Google Shape;298;p3"/>
            <p:cNvSpPr/>
            <p:nvPr/>
          </p:nvSpPr>
          <p:spPr>
            <a:xfrm>
              <a:off x="3645144" y="537215"/>
              <a:ext cx="16802" cy="33505"/>
            </a:xfrm>
            <a:custGeom>
              <a:avLst/>
              <a:gdLst/>
              <a:ahLst/>
              <a:cxnLst/>
              <a:rect l="l" t="t" r="r" b="b"/>
              <a:pathLst>
                <a:path w="338" h="674" extrusionOk="0">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9" name="Google Shape;299;p3"/>
            <p:cNvSpPr/>
            <p:nvPr/>
          </p:nvSpPr>
          <p:spPr>
            <a:xfrm>
              <a:off x="3554771" y="56867"/>
              <a:ext cx="1032676" cy="866992"/>
            </a:xfrm>
            <a:custGeom>
              <a:avLst/>
              <a:gdLst/>
              <a:ahLst/>
              <a:cxnLst/>
              <a:rect l="l" t="t" r="r" b="b"/>
              <a:pathLst>
                <a:path w="20774" h="17441" extrusionOk="0">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0" name="Google Shape;300;p3"/>
            <p:cNvSpPr/>
            <p:nvPr/>
          </p:nvSpPr>
          <p:spPr>
            <a:xfrm>
              <a:off x="3661896" y="492029"/>
              <a:ext cx="15112" cy="26843"/>
            </a:xfrm>
            <a:custGeom>
              <a:avLst/>
              <a:gdLst/>
              <a:ahLst/>
              <a:cxnLst/>
              <a:rect l="l" t="t" r="r" b="b"/>
              <a:pathLst>
                <a:path w="304" h="540" extrusionOk="0">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1" name="Google Shape;301;p3"/>
            <p:cNvSpPr/>
            <p:nvPr/>
          </p:nvSpPr>
          <p:spPr>
            <a:xfrm>
              <a:off x="3606668" y="635939"/>
              <a:ext cx="16802" cy="26843"/>
            </a:xfrm>
            <a:custGeom>
              <a:avLst/>
              <a:gdLst/>
              <a:ahLst/>
              <a:cxnLst/>
              <a:rect l="l" t="t" r="r" b="b"/>
              <a:pathLst>
                <a:path w="338" h="540" extrusionOk="0">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2" name="Google Shape;302;p3"/>
            <p:cNvSpPr/>
            <p:nvPr/>
          </p:nvSpPr>
          <p:spPr>
            <a:xfrm>
              <a:off x="3799145" y="306262"/>
              <a:ext cx="36835" cy="15112"/>
            </a:xfrm>
            <a:custGeom>
              <a:avLst/>
              <a:gdLst/>
              <a:ahLst/>
              <a:cxnLst/>
              <a:rect l="l" t="t" r="r" b="b"/>
              <a:pathLst>
                <a:path w="741" h="304" extrusionOk="0">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3" name="Google Shape;303;p3"/>
            <p:cNvSpPr/>
            <p:nvPr/>
          </p:nvSpPr>
          <p:spPr>
            <a:xfrm>
              <a:off x="3857704" y="322965"/>
              <a:ext cx="41906" cy="15112"/>
            </a:xfrm>
            <a:custGeom>
              <a:avLst/>
              <a:gdLst/>
              <a:ahLst/>
              <a:cxnLst/>
              <a:rect l="l" t="t" r="r" b="b"/>
              <a:pathLst>
                <a:path w="843" h="304" extrusionOk="0">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4" name="Google Shape;304;p3"/>
            <p:cNvSpPr/>
            <p:nvPr/>
          </p:nvSpPr>
          <p:spPr>
            <a:xfrm>
              <a:off x="3683669" y="399966"/>
              <a:ext cx="18442" cy="28534"/>
            </a:xfrm>
            <a:custGeom>
              <a:avLst/>
              <a:gdLst/>
              <a:ahLst/>
              <a:cxnLst/>
              <a:rect l="l" t="t" r="r" b="b"/>
              <a:pathLst>
                <a:path w="371" h="574" extrusionOk="0">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5" name="Google Shape;305;p3"/>
            <p:cNvSpPr/>
            <p:nvPr/>
          </p:nvSpPr>
          <p:spPr>
            <a:xfrm>
              <a:off x="3676958" y="446842"/>
              <a:ext cx="11781" cy="30174"/>
            </a:xfrm>
            <a:custGeom>
              <a:avLst/>
              <a:gdLst/>
              <a:ahLst/>
              <a:cxnLst/>
              <a:rect l="l" t="t" r="r" b="b"/>
              <a:pathLst>
                <a:path w="237" h="607" extrusionOk="0">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6" name="Google Shape;306;p3"/>
            <p:cNvSpPr/>
            <p:nvPr/>
          </p:nvSpPr>
          <p:spPr>
            <a:xfrm>
              <a:off x="3697041" y="354779"/>
              <a:ext cx="16802" cy="31864"/>
            </a:xfrm>
            <a:custGeom>
              <a:avLst/>
              <a:gdLst/>
              <a:ahLst/>
              <a:cxnLst/>
              <a:rect l="l" t="t" r="r" b="b"/>
              <a:pathLst>
                <a:path w="338" h="641" extrusionOk="0">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7" name="Google Shape;307;p3"/>
            <p:cNvSpPr/>
            <p:nvPr/>
          </p:nvSpPr>
          <p:spPr>
            <a:xfrm>
              <a:off x="3752269" y="294531"/>
              <a:ext cx="33505" cy="13422"/>
            </a:xfrm>
            <a:custGeom>
              <a:avLst/>
              <a:gdLst/>
              <a:ahLst/>
              <a:cxnLst/>
              <a:rect l="l" t="t" r="r" b="b"/>
              <a:pathLst>
                <a:path w="674" h="270" extrusionOk="0">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8" name="Google Shape;308;p3"/>
            <p:cNvSpPr/>
            <p:nvPr/>
          </p:nvSpPr>
          <p:spPr>
            <a:xfrm>
              <a:off x="4423403" y="572360"/>
              <a:ext cx="11781" cy="28484"/>
            </a:xfrm>
            <a:custGeom>
              <a:avLst/>
              <a:gdLst/>
              <a:ahLst/>
              <a:cxnLst/>
              <a:rect l="l" t="t" r="r" b="b"/>
              <a:pathLst>
                <a:path w="237" h="573" extrusionOk="0">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9" name="Google Shape;309;p3"/>
            <p:cNvSpPr/>
            <p:nvPr/>
          </p:nvSpPr>
          <p:spPr>
            <a:xfrm>
              <a:off x="4455218" y="451863"/>
              <a:ext cx="13422" cy="30174"/>
            </a:xfrm>
            <a:custGeom>
              <a:avLst/>
              <a:gdLst/>
              <a:ahLst/>
              <a:cxnLst/>
              <a:rect l="l" t="t" r="r" b="b"/>
              <a:pathLst>
                <a:path w="270" h="607" extrusionOk="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0" name="Google Shape;310;p3"/>
            <p:cNvSpPr/>
            <p:nvPr/>
          </p:nvSpPr>
          <p:spPr>
            <a:xfrm>
              <a:off x="4470280" y="411697"/>
              <a:ext cx="16752" cy="23463"/>
            </a:xfrm>
            <a:custGeom>
              <a:avLst/>
              <a:gdLst/>
              <a:ahLst/>
              <a:cxnLst/>
              <a:rect l="l" t="t" r="r" b="b"/>
              <a:pathLst>
                <a:path w="337" h="472" extrusionOk="0">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1" name="Google Shape;311;p3"/>
            <p:cNvSpPr/>
            <p:nvPr/>
          </p:nvSpPr>
          <p:spPr>
            <a:xfrm>
              <a:off x="4425094" y="488698"/>
              <a:ext cx="33505" cy="10091"/>
            </a:xfrm>
            <a:custGeom>
              <a:avLst/>
              <a:gdLst/>
              <a:ahLst/>
              <a:cxnLst/>
              <a:rect l="l" t="t" r="r" b="b"/>
              <a:pathLst>
                <a:path w="674" h="203" extrusionOk="0">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2" name="Google Shape;312;p3"/>
            <p:cNvSpPr/>
            <p:nvPr/>
          </p:nvSpPr>
          <p:spPr>
            <a:xfrm>
              <a:off x="4344713" y="458574"/>
              <a:ext cx="23513" cy="13422"/>
            </a:xfrm>
            <a:custGeom>
              <a:avLst/>
              <a:gdLst/>
              <a:ahLst/>
              <a:cxnLst/>
              <a:rect l="l" t="t" r="r" b="b"/>
              <a:pathLst>
                <a:path w="473" h="270" extrusionOk="0">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3" name="Google Shape;313;p3"/>
            <p:cNvSpPr/>
            <p:nvPr/>
          </p:nvSpPr>
          <p:spPr>
            <a:xfrm>
              <a:off x="4381548" y="471946"/>
              <a:ext cx="30174" cy="10091"/>
            </a:xfrm>
            <a:custGeom>
              <a:avLst/>
              <a:gdLst/>
              <a:ahLst/>
              <a:cxnLst/>
              <a:rect l="l" t="t" r="r" b="b"/>
              <a:pathLst>
                <a:path w="607" h="203" extrusionOk="0">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4" name="Google Shape;314;p3"/>
            <p:cNvSpPr/>
            <p:nvPr/>
          </p:nvSpPr>
          <p:spPr>
            <a:xfrm>
              <a:off x="4486983" y="333006"/>
              <a:ext cx="13471" cy="25153"/>
            </a:xfrm>
            <a:custGeom>
              <a:avLst/>
              <a:gdLst/>
              <a:ahLst/>
              <a:cxnLst/>
              <a:rect l="l" t="t" r="r" b="b"/>
              <a:pathLst>
                <a:path w="271" h="506" extrusionOk="0">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5" name="Google Shape;315;p3"/>
            <p:cNvSpPr/>
            <p:nvPr/>
          </p:nvSpPr>
          <p:spPr>
            <a:xfrm>
              <a:off x="4408341" y="615856"/>
              <a:ext cx="15112" cy="28534"/>
            </a:xfrm>
            <a:custGeom>
              <a:avLst/>
              <a:gdLst/>
              <a:ahLst/>
              <a:cxnLst/>
              <a:rect l="l" t="t" r="r" b="b"/>
              <a:pathLst>
                <a:path w="304" h="574" extrusionOk="0">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6" name="Google Shape;316;p3"/>
            <p:cNvSpPr/>
            <p:nvPr/>
          </p:nvSpPr>
          <p:spPr>
            <a:xfrm>
              <a:off x="4294505" y="445152"/>
              <a:ext cx="31864" cy="10091"/>
            </a:xfrm>
            <a:custGeom>
              <a:avLst/>
              <a:gdLst/>
              <a:ahLst/>
              <a:cxnLst/>
              <a:rect l="l" t="t" r="r" b="b"/>
              <a:pathLst>
                <a:path w="641" h="203" extrusionOk="0">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7" name="Google Shape;317;p3"/>
            <p:cNvSpPr/>
            <p:nvPr/>
          </p:nvSpPr>
          <p:spPr>
            <a:xfrm>
              <a:off x="4478631" y="366511"/>
              <a:ext cx="16802" cy="30174"/>
            </a:xfrm>
            <a:custGeom>
              <a:avLst/>
              <a:gdLst/>
              <a:ahLst/>
              <a:cxnLst/>
              <a:rect l="l" t="t" r="r" b="b"/>
              <a:pathLst>
                <a:path w="338" h="607" extrusionOk="0">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8" name="Google Shape;318;p3"/>
            <p:cNvSpPr/>
            <p:nvPr/>
          </p:nvSpPr>
          <p:spPr>
            <a:xfrm>
              <a:off x="3958118" y="348068"/>
              <a:ext cx="28484" cy="10091"/>
            </a:xfrm>
            <a:custGeom>
              <a:avLst/>
              <a:gdLst/>
              <a:ahLst/>
              <a:cxnLst/>
              <a:rect l="l" t="t" r="r" b="b"/>
              <a:pathLst>
                <a:path w="573" h="203" extrusionOk="0">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9" name="Google Shape;319;p3"/>
            <p:cNvSpPr/>
            <p:nvPr/>
          </p:nvSpPr>
          <p:spPr>
            <a:xfrm>
              <a:off x="3747248" y="240993"/>
              <a:ext cx="8401" cy="28484"/>
            </a:xfrm>
            <a:custGeom>
              <a:avLst/>
              <a:gdLst/>
              <a:ahLst/>
              <a:cxnLst/>
              <a:rect l="l" t="t" r="r" b="b"/>
              <a:pathLst>
                <a:path w="169" h="573" extrusionOk="0">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0" name="Google Shape;320;p3"/>
            <p:cNvSpPr/>
            <p:nvPr/>
          </p:nvSpPr>
          <p:spPr>
            <a:xfrm>
              <a:off x="3912931" y="333006"/>
              <a:ext cx="31864" cy="18492"/>
            </a:xfrm>
            <a:custGeom>
              <a:avLst/>
              <a:gdLst/>
              <a:ahLst/>
              <a:cxnLst/>
              <a:rect l="l" t="t" r="r" b="b"/>
              <a:pathLst>
                <a:path w="641" h="372" extrusionOk="0">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1" name="Google Shape;321;p3"/>
            <p:cNvSpPr/>
            <p:nvPr/>
          </p:nvSpPr>
          <p:spPr>
            <a:xfrm>
              <a:off x="3753959" y="184075"/>
              <a:ext cx="16752" cy="45236"/>
            </a:xfrm>
            <a:custGeom>
              <a:avLst/>
              <a:gdLst/>
              <a:ahLst/>
              <a:cxnLst/>
              <a:rect l="l" t="t" r="r" b="b"/>
              <a:pathLst>
                <a:path w="337" h="910" extrusionOk="0">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2" name="Google Shape;322;p3"/>
            <p:cNvSpPr/>
            <p:nvPr/>
          </p:nvSpPr>
          <p:spPr>
            <a:xfrm>
              <a:off x="3999974" y="359800"/>
              <a:ext cx="30174" cy="8401"/>
            </a:xfrm>
            <a:custGeom>
              <a:avLst/>
              <a:gdLst/>
              <a:ahLst/>
              <a:cxnLst/>
              <a:rect l="l" t="t" r="r" b="b"/>
              <a:pathLst>
                <a:path w="607" h="169" extrusionOk="0">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3" name="Google Shape;323;p3"/>
            <p:cNvSpPr/>
            <p:nvPr/>
          </p:nvSpPr>
          <p:spPr>
            <a:xfrm>
              <a:off x="3770661" y="125517"/>
              <a:ext cx="20133" cy="35195"/>
            </a:xfrm>
            <a:custGeom>
              <a:avLst/>
              <a:gdLst/>
              <a:ahLst/>
              <a:cxnLst/>
              <a:rect l="l" t="t" r="r" b="b"/>
              <a:pathLst>
                <a:path w="405" h="708" extrusionOk="0">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4" name="Google Shape;324;p3"/>
            <p:cNvSpPr/>
            <p:nvPr/>
          </p:nvSpPr>
          <p:spPr>
            <a:xfrm>
              <a:off x="4043470" y="371532"/>
              <a:ext cx="41906" cy="16752"/>
            </a:xfrm>
            <a:custGeom>
              <a:avLst/>
              <a:gdLst/>
              <a:ahLst/>
              <a:cxnLst/>
              <a:rect l="l" t="t" r="r" b="b"/>
              <a:pathLst>
                <a:path w="843" h="337" extrusionOk="0">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5" name="Google Shape;325;p3"/>
            <p:cNvSpPr/>
            <p:nvPr/>
          </p:nvSpPr>
          <p:spPr>
            <a:xfrm>
              <a:off x="4190761" y="413387"/>
              <a:ext cx="30174" cy="13422"/>
            </a:xfrm>
            <a:custGeom>
              <a:avLst/>
              <a:gdLst/>
              <a:ahLst/>
              <a:cxnLst/>
              <a:rect l="l" t="t" r="r" b="b"/>
              <a:pathLst>
                <a:path w="607" h="270" extrusionOk="0">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6" name="Google Shape;326;p3"/>
            <p:cNvSpPr/>
            <p:nvPr/>
          </p:nvSpPr>
          <p:spPr>
            <a:xfrm>
              <a:off x="4230926" y="426759"/>
              <a:ext cx="43546" cy="13422"/>
            </a:xfrm>
            <a:custGeom>
              <a:avLst/>
              <a:gdLst/>
              <a:ahLst/>
              <a:cxnLst/>
              <a:rect l="l" t="t" r="r" b="b"/>
              <a:pathLst>
                <a:path w="876" h="270" extrusionOk="0">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7" name="Google Shape;327;p3"/>
            <p:cNvSpPr/>
            <p:nvPr/>
          </p:nvSpPr>
          <p:spPr>
            <a:xfrm>
              <a:off x="4143884" y="398276"/>
              <a:ext cx="35195" cy="13471"/>
            </a:xfrm>
            <a:custGeom>
              <a:avLst/>
              <a:gdLst/>
              <a:ahLst/>
              <a:cxnLst/>
              <a:rect l="l" t="t" r="r" b="b"/>
              <a:pathLst>
                <a:path w="708" h="271" extrusionOk="0">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8" name="Google Shape;328;p3"/>
            <p:cNvSpPr/>
            <p:nvPr/>
          </p:nvSpPr>
          <p:spPr>
            <a:xfrm>
              <a:off x="4097057" y="383213"/>
              <a:ext cx="36835" cy="13471"/>
            </a:xfrm>
            <a:custGeom>
              <a:avLst/>
              <a:gdLst/>
              <a:ahLst/>
              <a:cxnLst/>
              <a:rect l="l" t="t" r="r" b="b"/>
              <a:pathLst>
                <a:path w="741" h="271" extrusionOk="0">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avLst/>
              <a:gdLst/>
              <a:ahLst/>
              <a:cxnLst/>
              <a:rect l="l" t="t" r="r" b="b"/>
              <a:pathLst>
                <a:path w="53095" h="12660" extrusionOk="0">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1" name="Google Shape;331;p3"/>
            <p:cNvSpPr/>
            <p:nvPr/>
          </p:nvSpPr>
          <p:spPr>
            <a:xfrm>
              <a:off x="3417522" y="3312127"/>
              <a:ext cx="30174" cy="30174"/>
            </a:xfrm>
            <a:custGeom>
              <a:avLst/>
              <a:gdLst/>
              <a:ahLst/>
              <a:cxnLst/>
              <a:rect l="l" t="t" r="r" b="b"/>
              <a:pathLst>
                <a:path w="607" h="607" extrusionOk="0">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2" name="Google Shape;332;p3"/>
            <p:cNvSpPr/>
            <p:nvPr/>
          </p:nvSpPr>
          <p:spPr>
            <a:xfrm>
              <a:off x="2599146" y="4053551"/>
              <a:ext cx="1665285" cy="15112"/>
            </a:xfrm>
            <a:custGeom>
              <a:avLst/>
              <a:gdLst/>
              <a:ahLst/>
              <a:cxnLst/>
              <a:rect l="l" t="t" r="r" b="b"/>
              <a:pathLst>
                <a:path w="33500" h="304" extrusionOk="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3" name="Google Shape;333;p3"/>
            <p:cNvSpPr/>
            <p:nvPr/>
          </p:nvSpPr>
          <p:spPr>
            <a:xfrm>
              <a:off x="3020885" y="5056053"/>
              <a:ext cx="856951" cy="85402"/>
            </a:xfrm>
            <a:custGeom>
              <a:avLst/>
              <a:gdLst/>
              <a:ahLst/>
              <a:cxnLst/>
              <a:rect l="l" t="t" r="r" b="b"/>
              <a:pathLst>
                <a:path w="17239" h="1718" extrusionOk="0">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4" name="Google Shape;334;p3"/>
            <p:cNvSpPr/>
            <p:nvPr/>
          </p:nvSpPr>
          <p:spPr>
            <a:xfrm>
              <a:off x="1456015" y="4207503"/>
              <a:ext cx="649461" cy="933951"/>
            </a:xfrm>
            <a:custGeom>
              <a:avLst/>
              <a:gdLst/>
              <a:ahLst/>
              <a:cxnLst/>
              <a:rect l="l" t="t" r="r" b="b"/>
              <a:pathLst>
                <a:path w="13065" h="18788" extrusionOk="0">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5" name="Google Shape;335;p3"/>
            <p:cNvSpPr/>
            <p:nvPr/>
          </p:nvSpPr>
          <p:spPr>
            <a:xfrm>
              <a:off x="1979908" y="3236816"/>
              <a:ext cx="2925533" cy="30174"/>
            </a:xfrm>
            <a:custGeom>
              <a:avLst/>
              <a:gdLst/>
              <a:ahLst/>
              <a:cxnLst/>
              <a:rect l="l" t="t" r="r" b="b"/>
              <a:pathLst>
                <a:path w="58852" h="607" extrusionOk="0">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6" name="Google Shape;336;p3"/>
            <p:cNvSpPr/>
            <p:nvPr/>
          </p:nvSpPr>
          <p:spPr>
            <a:xfrm>
              <a:off x="1410828" y="5004156"/>
              <a:ext cx="257796" cy="137299"/>
            </a:xfrm>
            <a:custGeom>
              <a:avLst/>
              <a:gdLst/>
              <a:ahLst/>
              <a:cxnLst/>
              <a:rect l="l" t="t" r="r" b="b"/>
              <a:pathLst>
                <a:path w="5186" h="2762" extrusionOk="0">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7" name="Google Shape;337;p3"/>
            <p:cNvSpPr/>
            <p:nvPr/>
          </p:nvSpPr>
          <p:spPr>
            <a:xfrm>
              <a:off x="3536378" y="4478621"/>
              <a:ext cx="41856" cy="35195"/>
            </a:xfrm>
            <a:custGeom>
              <a:avLst/>
              <a:gdLst/>
              <a:ahLst/>
              <a:cxnLst/>
              <a:rect l="l" t="t" r="r" b="b"/>
              <a:pathLst>
                <a:path w="842" h="708" extrusionOk="0">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8" name="Google Shape;338;p3"/>
            <p:cNvSpPr/>
            <p:nvPr/>
          </p:nvSpPr>
          <p:spPr>
            <a:xfrm>
              <a:off x="3492832"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9" name="Google Shape;339;p3"/>
            <p:cNvSpPr/>
            <p:nvPr/>
          </p:nvSpPr>
          <p:spPr>
            <a:xfrm>
              <a:off x="3559792"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0" name="Google Shape;340;p3"/>
            <p:cNvSpPr/>
            <p:nvPr/>
          </p:nvSpPr>
          <p:spPr>
            <a:xfrm>
              <a:off x="3499543" y="4756451"/>
              <a:ext cx="38525" cy="33505"/>
            </a:xfrm>
            <a:custGeom>
              <a:avLst/>
              <a:gdLst/>
              <a:ahLst/>
              <a:cxnLst/>
              <a:rect l="l" t="t" r="r" b="b"/>
              <a:pathLst>
                <a:path w="775" h="674" extrusionOk="0">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1" name="Google Shape;341;p3"/>
            <p:cNvSpPr/>
            <p:nvPr/>
          </p:nvSpPr>
          <p:spPr>
            <a:xfrm>
              <a:off x="3452667"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2" name="Google Shape;342;p3"/>
            <p:cNvSpPr/>
            <p:nvPr/>
          </p:nvSpPr>
          <p:spPr>
            <a:xfrm>
              <a:off x="3566502" y="4614181"/>
              <a:ext cx="28484" cy="40215"/>
            </a:xfrm>
            <a:custGeom>
              <a:avLst/>
              <a:gdLst/>
              <a:ahLst/>
              <a:cxnLst/>
              <a:rect l="l" t="t" r="r" b="b"/>
              <a:pathLst>
                <a:path w="573" h="809" extrusionOk="0">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3" name="Google Shape;343;p3"/>
            <p:cNvSpPr/>
            <p:nvPr/>
          </p:nvSpPr>
          <p:spPr>
            <a:xfrm>
              <a:off x="3345591"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4" name="Google Shape;344;p3"/>
            <p:cNvSpPr/>
            <p:nvPr/>
          </p:nvSpPr>
          <p:spPr>
            <a:xfrm>
              <a:off x="3350612"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5" name="Google Shape;345;p3"/>
            <p:cNvSpPr/>
            <p:nvPr/>
          </p:nvSpPr>
          <p:spPr>
            <a:xfrm>
              <a:off x="3375715" y="4568994"/>
              <a:ext cx="128898" cy="123927"/>
            </a:xfrm>
            <a:custGeom>
              <a:avLst/>
              <a:gdLst/>
              <a:ahLst/>
              <a:cxnLst/>
              <a:rect l="l" t="t" r="r" b="b"/>
              <a:pathLst>
                <a:path w="2593" h="2493" extrusionOk="0">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6" name="Google Shape;346;p3"/>
            <p:cNvSpPr/>
            <p:nvPr/>
          </p:nvSpPr>
          <p:spPr>
            <a:xfrm>
              <a:off x="3429253" y="4620892"/>
              <a:ext cx="40215" cy="38525"/>
            </a:xfrm>
            <a:custGeom>
              <a:avLst/>
              <a:gdLst/>
              <a:ahLst/>
              <a:cxnLst/>
              <a:rect l="l" t="t" r="r" b="b"/>
              <a:pathLst>
                <a:path w="809" h="775" extrusionOk="0">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7" name="Google Shape;347;p3"/>
            <p:cNvSpPr/>
            <p:nvPr/>
          </p:nvSpPr>
          <p:spPr>
            <a:xfrm>
              <a:off x="3278632" y="4614181"/>
              <a:ext cx="50257" cy="48616"/>
            </a:xfrm>
            <a:custGeom>
              <a:avLst/>
              <a:gdLst/>
              <a:ahLst/>
              <a:cxnLst/>
              <a:rect l="l" t="t" r="r" b="b"/>
              <a:pathLst>
                <a:path w="1011" h="978" extrusionOk="0">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8" name="Google Shape;348;p3"/>
            <p:cNvSpPr/>
            <p:nvPr/>
          </p:nvSpPr>
          <p:spPr>
            <a:xfrm>
              <a:off x="3415881"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9" name="Google Shape;349;p3"/>
            <p:cNvSpPr/>
            <p:nvPr/>
          </p:nvSpPr>
          <p:spPr>
            <a:xfrm>
              <a:off x="3467729" y="4358124"/>
              <a:ext cx="23513" cy="36885"/>
            </a:xfrm>
            <a:custGeom>
              <a:avLst/>
              <a:gdLst/>
              <a:ahLst/>
              <a:cxnLst/>
              <a:rect l="l" t="t" r="r" b="b"/>
              <a:pathLst>
                <a:path w="473" h="742" extrusionOk="0">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0" name="Google Shape;350;p3"/>
            <p:cNvSpPr/>
            <p:nvPr/>
          </p:nvSpPr>
          <p:spPr>
            <a:xfrm>
              <a:off x="3402459" y="4476981"/>
              <a:ext cx="31864" cy="36835"/>
            </a:xfrm>
            <a:custGeom>
              <a:avLst/>
              <a:gdLst/>
              <a:ahLst/>
              <a:cxnLst/>
              <a:rect l="l" t="t" r="r" b="b"/>
              <a:pathLst>
                <a:path w="641" h="741" extrusionOk="0">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1" name="Google Shape;351;p3"/>
            <p:cNvSpPr/>
            <p:nvPr/>
          </p:nvSpPr>
          <p:spPr>
            <a:xfrm>
              <a:off x="3325508" y="4358124"/>
              <a:ext cx="28484" cy="36885"/>
            </a:xfrm>
            <a:custGeom>
              <a:avLst/>
              <a:gdLst/>
              <a:ahLst/>
              <a:cxnLst/>
              <a:rect l="l" t="t" r="r" b="b"/>
              <a:pathLst>
                <a:path w="573" h="742" extrusionOk="0">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2" name="Google Shape;352;p3"/>
            <p:cNvSpPr/>
            <p:nvPr/>
          </p:nvSpPr>
          <p:spPr>
            <a:xfrm>
              <a:off x="3307066" y="4195772"/>
              <a:ext cx="135609" cy="83761"/>
            </a:xfrm>
            <a:custGeom>
              <a:avLst/>
              <a:gdLst/>
              <a:ahLst/>
              <a:cxnLst/>
              <a:rect l="l" t="t" r="r" b="b"/>
              <a:pathLst>
                <a:path w="2728" h="1685" extrusionOk="0">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3" name="Google Shape;353;p3"/>
            <p:cNvSpPr/>
            <p:nvPr/>
          </p:nvSpPr>
          <p:spPr>
            <a:xfrm>
              <a:off x="3521316"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4" name="Google Shape;354;p3"/>
            <p:cNvSpPr/>
            <p:nvPr/>
          </p:nvSpPr>
          <p:spPr>
            <a:xfrm>
              <a:off x="3451026" y="4190751"/>
              <a:ext cx="137249" cy="93803"/>
            </a:xfrm>
            <a:custGeom>
              <a:avLst/>
              <a:gdLst/>
              <a:ahLst/>
              <a:cxnLst/>
              <a:rect l="l" t="t" r="r" b="b"/>
              <a:pathLst>
                <a:path w="2761" h="1887" extrusionOk="0">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5" name="Google Shape;355;p3"/>
            <p:cNvSpPr/>
            <p:nvPr/>
          </p:nvSpPr>
          <p:spPr>
            <a:xfrm>
              <a:off x="3616710" y="4358124"/>
              <a:ext cx="23463" cy="40215"/>
            </a:xfrm>
            <a:custGeom>
              <a:avLst/>
              <a:gdLst/>
              <a:ahLst/>
              <a:cxnLst/>
              <a:rect l="l" t="t" r="r" b="b"/>
              <a:pathLst>
                <a:path w="472" h="809" extrusionOk="0">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6" name="Google Shape;356;p3"/>
            <p:cNvSpPr/>
            <p:nvPr/>
          </p:nvSpPr>
          <p:spPr>
            <a:xfrm>
              <a:off x="3686999" y="4476981"/>
              <a:ext cx="11781" cy="35195"/>
            </a:xfrm>
            <a:custGeom>
              <a:avLst/>
              <a:gdLst/>
              <a:ahLst/>
              <a:cxnLst/>
              <a:rect l="l" t="t" r="r" b="b"/>
              <a:pathLst>
                <a:path w="237" h="708" extrusionOk="0">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7" name="Google Shape;357;p3"/>
            <p:cNvSpPr/>
            <p:nvPr/>
          </p:nvSpPr>
          <p:spPr>
            <a:xfrm>
              <a:off x="3757289" y="4356434"/>
              <a:ext cx="31864" cy="35195"/>
            </a:xfrm>
            <a:custGeom>
              <a:avLst/>
              <a:gdLst/>
              <a:ahLst/>
              <a:cxnLst/>
              <a:rect l="l" t="t" r="r" b="b"/>
              <a:pathLst>
                <a:path w="641" h="708" extrusionOk="0">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8" name="Google Shape;358;p3"/>
            <p:cNvSpPr/>
            <p:nvPr/>
          </p:nvSpPr>
          <p:spPr>
            <a:xfrm>
              <a:off x="3569833"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9" name="Google Shape;359;p3"/>
            <p:cNvSpPr/>
            <p:nvPr/>
          </p:nvSpPr>
          <p:spPr>
            <a:xfrm>
              <a:off x="3024216" y="4714595"/>
              <a:ext cx="15112" cy="120596"/>
            </a:xfrm>
            <a:custGeom>
              <a:avLst/>
              <a:gdLst/>
              <a:ahLst/>
              <a:cxnLst/>
              <a:rect l="l" t="t" r="r" b="b"/>
              <a:pathLst>
                <a:path w="304" h="2426" extrusionOk="0">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0" name="Google Shape;360;p3"/>
            <p:cNvSpPr/>
            <p:nvPr/>
          </p:nvSpPr>
          <p:spPr>
            <a:xfrm>
              <a:off x="3636792"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1" name="Google Shape;361;p3"/>
            <p:cNvSpPr/>
            <p:nvPr/>
          </p:nvSpPr>
          <p:spPr>
            <a:xfrm>
              <a:off x="3350612" y="4749740"/>
              <a:ext cx="38525" cy="45236"/>
            </a:xfrm>
            <a:custGeom>
              <a:avLst/>
              <a:gdLst/>
              <a:ahLst/>
              <a:cxnLst/>
              <a:rect l="l" t="t" r="r" b="b"/>
              <a:pathLst>
                <a:path w="775" h="910" extrusionOk="0">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2" name="Google Shape;362;p3"/>
            <p:cNvSpPr/>
            <p:nvPr/>
          </p:nvSpPr>
          <p:spPr>
            <a:xfrm>
              <a:off x="3702062" y="4287835"/>
              <a:ext cx="128898" cy="123877"/>
            </a:xfrm>
            <a:custGeom>
              <a:avLst/>
              <a:gdLst/>
              <a:ahLst/>
              <a:cxnLst/>
              <a:rect l="l" t="t" r="r" b="b"/>
              <a:pathLst>
                <a:path w="2593" h="2492" extrusionOk="0">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3" name="Google Shape;363;p3"/>
            <p:cNvSpPr/>
            <p:nvPr/>
          </p:nvSpPr>
          <p:spPr>
            <a:xfrm>
              <a:off x="3310446" y="4707934"/>
              <a:ext cx="125567" cy="135609"/>
            </a:xfrm>
            <a:custGeom>
              <a:avLst/>
              <a:gdLst/>
              <a:ahLst/>
              <a:cxnLst/>
              <a:rect l="l" t="t" r="r" b="b"/>
              <a:pathLst>
                <a:path w="2526" h="2728" extrusionOk="0">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4" name="Google Shape;364;p3"/>
            <p:cNvSpPr/>
            <p:nvPr/>
          </p:nvSpPr>
          <p:spPr>
            <a:xfrm>
              <a:off x="3166486" y="4709574"/>
              <a:ext cx="128948" cy="123927"/>
            </a:xfrm>
            <a:custGeom>
              <a:avLst/>
              <a:gdLst/>
              <a:ahLst/>
              <a:cxnLst/>
              <a:rect l="l" t="t" r="r" b="b"/>
              <a:pathLst>
                <a:path w="2594"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5" name="Google Shape;365;p3"/>
            <p:cNvSpPr/>
            <p:nvPr/>
          </p:nvSpPr>
          <p:spPr>
            <a:xfrm>
              <a:off x="3216693" y="4751430"/>
              <a:ext cx="36885" cy="33505"/>
            </a:xfrm>
            <a:custGeom>
              <a:avLst/>
              <a:gdLst/>
              <a:ahLst/>
              <a:cxnLst/>
              <a:rect l="l" t="t" r="r" b="b"/>
              <a:pathLst>
                <a:path w="742" h="674" extrusionOk="0">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6" name="Google Shape;366;p3"/>
            <p:cNvSpPr/>
            <p:nvPr/>
          </p:nvSpPr>
          <p:spPr>
            <a:xfrm>
              <a:off x="3745558" y="4851844"/>
              <a:ext cx="138989" cy="16802"/>
            </a:xfrm>
            <a:custGeom>
              <a:avLst/>
              <a:gdLst/>
              <a:ahLst/>
              <a:cxnLst/>
              <a:rect l="l" t="t" r="r" b="b"/>
              <a:pathLst>
                <a:path w="2796" h="338" extrusionOk="0">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7" name="Google Shape;367;p3"/>
            <p:cNvSpPr/>
            <p:nvPr/>
          </p:nvSpPr>
          <p:spPr>
            <a:xfrm>
              <a:off x="4061912"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8" name="Google Shape;368;p3"/>
            <p:cNvSpPr/>
            <p:nvPr/>
          </p:nvSpPr>
          <p:spPr>
            <a:xfrm>
              <a:off x="3235136" y="4570684"/>
              <a:ext cx="115526" cy="123877"/>
            </a:xfrm>
            <a:custGeom>
              <a:avLst/>
              <a:gdLst/>
              <a:ahLst/>
              <a:cxnLst/>
              <a:rect l="l" t="t" r="r" b="b"/>
              <a:pathLst>
                <a:path w="2324" h="2492" extrusionOk="0">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9" name="Google Shape;369;p3"/>
            <p:cNvSpPr/>
            <p:nvPr/>
          </p:nvSpPr>
          <p:spPr>
            <a:xfrm>
              <a:off x="3988242"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0" name="Google Shape;370;p3"/>
            <p:cNvSpPr/>
            <p:nvPr/>
          </p:nvSpPr>
          <p:spPr>
            <a:xfrm>
              <a:off x="3845972" y="4286144"/>
              <a:ext cx="125567" cy="135659"/>
            </a:xfrm>
            <a:custGeom>
              <a:avLst/>
              <a:gdLst/>
              <a:ahLst/>
              <a:cxnLst/>
              <a:rect l="l" t="t" r="r" b="b"/>
              <a:pathLst>
                <a:path w="2526" h="2729" extrusionOk="0">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1" name="Google Shape;371;p3"/>
            <p:cNvSpPr/>
            <p:nvPr/>
          </p:nvSpPr>
          <p:spPr>
            <a:xfrm>
              <a:off x="3064382" y="4433435"/>
              <a:ext cx="15112" cy="120547"/>
            </a:xfrm>
            <a:custGeom>
              <a:avLst/>
              <a:gdLst/>
              <a:ahLst/>
              <a:cxnLst/>
              <a:rect l="l" t="t" r="r" b="b"/>
              <a:pathLst>
                <a:path w="304" h="2425" extrusionOk="0">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2" name="Google Shape;372;p3"/>
            <p:cNvSpPr/>
            <p:nvPr/>
          </p:nvSpPr>
          <p:spPr>
            <a:xfrm>
              <a:off x="3206652"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3" name="Google Shape;373;p3"/>
            <p:cNvSpPr/>
            <p:nvPr/>
          </p:nvSpPr>
          <p:spPr>
            <a:xfrm>
              <a:off x="3089485"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4" name="Google Shape;374;p3"/>
            <p:cNvSpPr/>
            <p:nvPr/>
          </p:nvSpPr>
          <p:spPr>
            <a:xfrm>
              <a:off x="3251838" y="4476981"/>
              <a:ext cx="43596" cy="35195"/>
            </a:xfrm>
            <a:custGeom>
              <a:avLst/>
              <a:gdLst/>
              <a:ahLst/>
              <a:cxnLst/>
              <a:rect l="l" t="t" r="r" b="b"/>
              <a:pathLst>
                <a:path w="877" h="708" extrusionOk="0">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5" name="Google Shape;375;p3"/>
            <p:cNvSpPr/>
            <p:nvPr/>
          </p:nvSpPr>
          <p:spPr>
            <a:xfrm>
              <a:off x="3034257" y="4711264"/>
              <a:ext cx="113886" cy="123927"/>
            </a:xfrm>
            <a:custGeom>
              <a:avLst/>
              <a:gdLst/>
              <a:ahLst/>
              <a:cxnLst/>
              <a:rect l="l" t="t" r="r" b="b"/>
              <a:pathLst>
                <a:path w="2291" h="2493" extrusionOk="0">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6" name="Google Shape;376;p3"/>
            <p:cNvSpPr/>
            <p:nvPr/>
          </p:nvSpPr>
          <p:spPr>
            <a:xfrm>
              <a:off x="3139692" y="4614181"/>
              <a:ext cx="36885" cy="53637"/>
            </a:xfrm>
            <a:custGeom>
              <a:avLst/>
              <a:gdLst/>
              <a:ahLst/>
              <a:cxnLst/>
              <a:rect l="l" t="t" r="r" b="b"/>
              <a:pathLst>
                <a:path w="742" h="1079" extrusionOk="0">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7" name="Google Shape;377;p3"/>
            <p:cNvSpPr/>
            <p:nvPr/>
          </p:nvSpPr>
          <p:spPr>
            <a:xfrm>
              <a:off x="3271921"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8" name="Google Shape;378;p3"/>
            <p:cNvSpPr/>
            <p:nvPr/>
          </p:nvSpPr>
          <p:spPr>
            <a:xfrm>
              <a:off x="3072783" y="4754761"/>
              <a:ext cx="33505" cy="31864"/>
            </a:xfrm>
            <a:custGeom>
              <a:avLst/>
              <a:gdLst/>
              <a:ahLst/>
              <a:cxnLst/>
              <a:rect l="l" t="t" r="r" b="b"/>
              <a:pathLst>
                <a:path w="674" h="641" extrusionOk="0">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9" name="Google Shape;379;p3"/>
            <p:cNvSpPr/>
            <p:nvPr/>
          </p:nvSpPr>
          <p:spPr>
            <a:xfrm>
              <a:off x="3074423"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0" name="Google Shape;380;p3"/>
            <p:cNvSpPr/>
            <p:nvPr/>
          </p:nvSpPr>
          <p:spPr>
            <a:xfrm>
              <a:off x="3116279" y="4475291"/>
              <a:ext cx="28484" cy="43546"/>
            </a:xfrm>
            <a:custGeom>
              <a:avLst/>
              <a:gdLst/>
              <a:ahLst/>
              <a:cxnLst/>
              <a:rect l="l" t="t" r="r" b="b"/>
              <a:pathLst>
                <a:path w="573" h="876" extrusionOk="0">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1" name="Google Shape;381;p3"/>
            <p:cNvSpPr/>
            <p:nvPr/>
          </p:nvSpPr>
          <p:spPr>
            <a:xfrm>
              <a:off x="3633462" y="4751430"/>
              <a:ext cx="46877" cy="41906"/>
            </a:xfrm>
            <a:custGeom>
              <a:avLst/>
              <a:gdLst/>
              <a:ahLst/>
              <a:cxnLst/>
              <a:rect l="l" t="t" r="r" b="b"/>
              <a:pathLst>
                <a:path w="943" h="843" extrusionOk="0">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2" name="Google Shape;382;p3"/>
            <p:cNvSpPr/>
            <p:nvPr/>
          </p:nvSpPr>
          <p:spPr>
            <a:xfrm>
              <a:off x="2990761" y="4610850"/>
              <a:ext cx="38525" cy="53587"/>
            </a:xfrm>
            <a:custGeom>
              <a:avLst/>
              <a:gdLst/>
              <a:ahLst/>
              <a:cxnLst/>
              <a:rect l="l" t="t" r="r" b="b"/>
              <a:pathLst>
                <a:path w="775" h="1078" extrusionOk="0">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3" name="Google Shape;383;p3"/>
            <p:cNvSpPr/>
            <p:nvPr/>
          </p:nvSpPr>
          <p:spPr>
            <a:xfrm>
              <a:off x="2736345"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4" name="Google Shape;384;p3"/>
            <p:cNvSpPr/>
            <p:nvPr/>
          </p:nvSpPr>
          <p:spPr>
            <a:xfrm>
              <a:off x="3596627"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5" name="Google Shape;385;p3"/>
            <p:cNvSpPr/>
            <p:nvPr/>
          </p:nvSpPr>
          <p:spPr>
            <a:xfrm>
              <a:off x="2948905" y="4567354"/>
              <a:ext cx="125567" cy="135609"/>
            </a:xfrm>
            <a:custGeom>
              <a:avLst/>
              <a:gdLst/>
              <a:ahLst/>
              <a:cxnLst/>
              <a:rect l="l" t="t" r="r" b="b"/>
              <a:pathLst>
                <a:path w="2526" h="2728" extrusionOk="0">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6" name="Google Shape;386;p3"/>
            <p:cNvSpPr/>
            <p:nvPr/>
          </p:nvSpPr>
          <p:spPr>
            <a:xfrm>
              <a:off x="2784912" y="4751430"/>
              <a:ext cx="38525" cy="45236"/>
            </a:xfrm>
            <a:custGeom>
              <a:avLst/>
              <a:gdLst/>
              <a:ahLst/>
              <a:cxnLst/>
              <a:rect l="l" t="t" r="r" b="b"/>
              <a:pathLst>
                <a:path w="775" h="910" extrusionOk="0">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7" name="Google Shape;387;p3"/>
            <p:cNvSpPr/>
            <p:nvPr/>
          </p:nvSpPr>
          <p:spPr>
            <a:xfrm>
              <a:off x="2413380" y="4709574"/>
              <a:ext cx="162353" cy="133968"/>
            </a:xfrm>
            <a:custGeom>
              <a:avLst/>
              <a:gdLst/>
              <a:ahLst/>
              <a:cxnLst/>
              <a:rect l="l" t="t" r="r" b="b"/>
              <a:pathLst>
                <a:path w="3266" h="2695" extrusionOk="0">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8" name="Google Shape;388;p3"/>
            <p:cNvSpPr/>
            <p:nvPr/>
          </p:nvSpPr>
          <p:spPr>
            <a:xfrm>
              <a:off x="2415020" y="4568994"/>
              <a:ext cx="232693" cy="130588"/>
            </a:xfrm>
            <a:custGeom>
              <a:avLst/>
              <a:gdLst/>
              <a:ahLst/>
              <a:cxnLst/>
              <a:rect l="l" t="t" r="r" b="b"/>
              <a:pathLst>
                <a:path w="4681" h="2627" extrusionOk="0">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9" name="Google Shape;389;p3"/>
            <p:cNvSpPr/>
            <p:nvPr/>
          </p:nvSpPr>
          <p:spPr>
            <a:xfrm>
              <a:off x="2555600" y="4289525"/>
              <a:ext cx="127258" cy="122187"/>
            </a:xfrm>
            <a:custGeom>
              <a:avLst/>
              <a:gdLst/>
              <a:ahLst/>
              <a:cxnLst/>
              <a:rect l="l" t="t" r="r" b="b"/>
              <a:pathLst>
                <a:path w="2560" h="2458" extrusionOk="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0" name="Google Shape;390;p3"/>
            <p:cNvSpPr/>
            <p:nvPr/>
          </p:nvSpPr>
          <p:spPr>
            <a:xfrm>
              <a:off x="2594125" y="4707934"/>
              <a:ext cx="125567" cy="135609"/>
            </a:xfrm>
            <a:custGeom>
              <a:avLst/>
              <a:gdLst/>
              <a:ahLst/>
              <a:cxnLst/>
              <a:rect l="l" t="t" r="r" b="b"/>
              <a:pathLst>
                <a:path w="2526" h="2728" extrusionOk="0">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1" name="Google Shape;391;p3"/>
            <p:cNvSpPr/>
            <p:nvPr/>
          </p:nvSpPr>
          <p:spPr>
            <a:xfrm>
              <a:off x="2696180" y="4851844"/>
              <a:ext cx="127258" cy="142320"/>
            </a:xfrm>
            <a:custGeom>
              <a:avLst/>
              <a:gdLst/>
              <a:ahLst/>
              <a:cxnLst/>
              <a:rect l="l" t="t" r="r" b="b"/>
              <a:pathLst>
                <a:path w="2560" h="2863" extrusionOk="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2" name="Google Shape;392;p3"/>
            <p:cNvSpPr/>
            <p:nvPr/>
          </p:nvSpPr>
          <p:spPr>
            <a:xfrm>
              <a:off x="3740537" y="4714595"/>
              <a:ext cx="15112" cy="120596"/>
            </a:xfrm>
            <a:custGeom>
              <a:avLst/>
              <a:gdLst/>
              <a:ahLst/>
              <a:cxnLst/>
              <a:rect l="l" t="t" r="r" b="b"/>
              <a:pathLst>
                <a:path w="304" h="2426" extrusionOk="0">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3" name="Google Shape;393;p3"/>
            <p:cNvSpPr/>
            <p:nvPr/>
          </p:nvSpPr>
          <p:spPr>
            <a:xfrm>
              <a:off x="3902890" y="4863576"/>
              <a:ext cx="15112" cy="135609"/>
            </a:xfrm>
            <a:custGeom>
              <a:avLst/>
              <a:gdLst/>
              <a:ahLst/>
              <a:cxnLst/>
              <a:rect l="l" t="t" r="r" b="b"/>
              <a:pathLst>
                <a:path w="304" h="2728" extrusionOk="0">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4" name="Google Shape;394;p3"/>
            <p:cNvSpPr/>
            <p:nvPr/>
          </p:nvSpPr>
          <p:spPr>
            <a:xfrm>
              <a:off x="4113760" y="4942217"/>
              <a:ext cx="23513" cy="35195"/>
            </a:xfrm>
            <a:custGeom>
              <a:avLst/>
              <a:gdLst/>
              <a:ahLst/>
              <a:cxnLst/>
              <a:rect l="l" t="t" r="r" b="b"/>
              <a:pathLst>
                <a:path w="473" h="708" extrusionOk="0">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5" name="Google Shape;395;p3"/>
            <p:cNvSpPr/>
            <p:nvPr/>
          </p:nvSpPr>
          <p:spPr>
            <a:xfrm>
              <a:off x="4065243" y="4915473"/>
              <a:ext cx="128898" cy="87042"/>
            </a:xfrm>
            <a:custGeom>
              <a:avLst/>
              <a:gdLst/>
              <a:ahLst/>
              <a:cxnLst/>
              <a:rect l="l" t="t" r="r" b="b"/>
              <a:pathLst>
                <a:path w="2593" h="1751" extrusionOk="0">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6" name="Google Shape;396;p3"/>
            <p:cNvSpPr/>
            <p:nvPr/>
          </p:nvSpPr>
          <p:spPr>
            <a:xfrm>
              <a:off x="4189070" y="4190751"/>
              <a:ext cx="137299" cy="93803"/>
            </a:xfrm>
            <a:custGeom>
              <a:avLst/>
              <a:gdLst/>
              <a:ahLst/>
              <a:cxnLst/>
              <a:rect l="l" t="t" r="r" b="b"/>
              <a:pathLst>
                <a:path w="2762" h="1887" extrusionOk="0">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7" name="Google Shape;397;p3"/>
            <p:cNvSpPr/>
            <p:nvPr/>
          </p:nvSpPr>
          <p:spPr>
            <a:xfrm>
              <a:off x="3712103" y="4615871"/>
              <a:ext cx="41906" cy="45236"/>
            </a:xfrm>
            <a:custGeom>
              <a:avLst/>
              <a:gdLst/>
              <a:ahLst/>
              <a:cxnLst/>
              <a:rect l="l" t="t" r="r" b="b"/>
              <a:pathLst>
                <a:path w="843" h="910" extrusionOk="0">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8" name="Google Shape;398;p3"/>
            <p:cNvSpPr/>
            <p:nvPr/>
          </p:nvSpPr>
          <p:spPr>
            <a:xfrm>
              <a:off x="4307927" y="3266940"/>
              <a:ext cx="590853" cy="1874514"/>
            </a:xfrm>
            <a:custGeom>
              <a:avLst/>
              <a:gdLst/>
              <a:ahLst/>
              <a:cxnLst/>
              <a:rect l="l" t="t" r="r" b="b"/>
              <a:pathLst>
                <a:path w="11886" h="37709" extrusionOk="0">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9" name="Google Shape;399;p3"/>
            <p:cNvSpPr/>
            <p:nvPr/>
          </p:nvSpPr>
          <p:spPr>
            <a:xfrm>
              <a:off x="2634291"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0" name="Google Shape;400;p3"/>
            <p:cNvSpPr/>
            <p:nvPr/>
          </p:nvSpPr>
          <p:spPr>
            <a:xfrm>
              <a:off x="3665227" y="4567354"/>
              <a:ext cx="125567" cy="135609"/>
            </a:xfrm>
            <a:custGeom>
              <a:avLst/>
              <a:gdLst/>
              <a:ahLst/>
              <a:cxnLst/>
              <a:rect l="l" t="t" r="r" b="b"/>
              <a:pathLst>
                <a:path w="2526" h="2728" extrusionOk="0">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1" name="Google Shape;401;p3"/>
            <p:cNvSpPr/>
            <p:nvPr/>
          </p:nvSpPr>
          <p:spPr>
            <a:xfrm>
              <a:off x="3882807" y="4709574"/>
              <a:ext cx="128898" cy="123927"/>
            </a:xfrm>
            <a:custGeom>
              <a:avLst/>
              <a:gdLst/>
              <a:ahLst/>
              <a:cxnLst/>
              <a:rect l="l" t="t" r="r" b="b"/>
              <a:pathLst>
                <a:path w="2593"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2" name="Google Shape;402;p3"/>
            <p:cNvSpPr/>
            <p:nvPr/>
          </p:nvSpPr>
          <p:spPr>
            <a:xfrm>
              <a:off x="3926303" y="4734678"/>
              <a:ext cx="33554" cy="33554"/>
            </a:xfrm>
            <a:custGeom>
              <a:avLst/>
              <a:gdLst/>
              <a:ahLst/>
              <a:cxnLst/>
              <a:rect l="l" t="t" r="r" b="b"/>
              <a:pathLst>
                <a:path w="675" h="675" extrusionOk="0">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3" name="Google Shape;403;p3"/>
            <p:cNvSpPr/>
            <p:nvPr/>
          </p:nvSpPr>
          <p:spPr>
            <a:xfrm>
              <a:off x="2856892" y="4195772"/>
              <a:ext cx="135609" cy="83761"/>
            </a:xfrm>
            <a:custGeom>
              <a:avLst/>
              <a:gdLst/>
              <a:ahLst/>
              <a:cxnLst/>
              <a:rect l="l" t="t" r="r" b="b"/>
              <a:pathLst>
                <a:path w="2728" h="1685" extrusionOk="0">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4" name="Google Shape;404;p3"/>
            <p:cNvSpPr/>
            <p:nvPr/>
          </p:nvSpPr>
          <p:spPr>
            <a:xfrm>
              <a:off x="2821747" y="4478621"/>
              <a:ext cx="48567" cy="35195"/>
            </a:xfrm>
            <a:custGeom>
              <a:avLst/>
              <a:gdLst/>
              <a:ahLst/>
              <a:cxnLst/>
              <a:rect l="l" t="t" r="r" b="b"/>
              <a:pathLst>
                <a:path w="977" h="708" extrusionOk="0">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5" name="Google Shape;405;p3"/>
            <p:cNvSpPr/>
            <p:nvPr/>
          </p:nvSpPr>
          <p:spPr>
            <a:xfrm>
              <a:off x="2776561" y="4430105"/>
              <a:ext cx="127208" cy="122237"/>
            </a:xfrm>
            <a:custGeom>
              <a:avLst/>
              <a:gdLst/>
              <a:ahLst/>
              <a:cxnLst/>
              <a:rect l="l" t="t" r="r" b="b"/>
              <a:pathLst>
                <a:path w="2559" h="2459" extrusionOk="0">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6" name="Google Shape;406;p3"/>
            <p:cNvSpPr/>
            <p:nvPr/>
          </p:nvSpPr>
          <p:spPr>
            <a:xfrm>
              <a:off x="2716263" y="4609160"/>
              <a:ext cx="30174" cy="46926"/>
            </a:xfrm>
            <a:custGeom>
              <a:avLst/>
              <a:gdLst/>
              <a:ahLst/>
              <a:cxnLst/>
              <a:rect l="l" t="t" r="r" b="b"/>
              <a:pathLst>
                <a:path w="607" h="944" extrusionOk="0">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7" name="Google Shape;407;p3"/>
            <p:cNvSpPr/>
            <p:nvPr/>
          </p:nvSpPr>
          <p:spPr>
            <a:xfrm>
              <a:off x="2804995"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8" name="Google Shape;408;p3"/>
            <p:cNvSpPr/>
            <p:nvPr/>
          </p:nvSpPr>
          <p:spPr>
            <a:xfrm>
              <a:off x="2853512" y="4617561"/>
              <a:ext cx="31864" cy="43546"/>
            </a:xfrm>
            <a:custGeom>
              <a:avLst/>
              <a:gdLst/>
              <a:ahLst/>
              <a:cxnLst/>
              <a:rect l="l" t="t" r="r" b="b"/>
              <a:pathLst>
                <a:path w="641" h="876" extrusionOk="0">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9" name="Google Shape;409;p3"/>
            <p:cNvSpPr/>
            <p:nvPr/>
          </p:nvSpPr>
          <p:spPr>
            <a:xfrm>
              <a:off x="2659394" y="4568994"/>
              <a:ext cx="128898" cy="123927"/>
            </a:xfrm>
            <a:custGeom>
              <a:avLst/>
              <a:gdLst/>
              <a:ahLst/>
              <a:cxnLst/>
              <a:rect l="l" t="t" r="r" b="b"/>
              <a:pathLst>
                <a:path w="2593" h="2493" extrusionOk="0">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0" name="Google Shape;410;p3"/>
            <p:cNvSpPr/>
            <p:nvPr/>
          </p:nvSpPr>
          <p:spPr>
            <a:xfrm>
              <a:off x="2927182" y="4754761"/>
              <a:ext cx="40215" cy="38575"/>
            </a:xfrm>
            <a:custGeom>
              <a:avLst/>
              <a:gdLst/>
              <a:ahLst/>
              <a:cxnLst/>
              <a:rect l="l" t="t" r="r" b="b"/>
              <a:pathLst>
                <a:path w="809" h="776" extrusionOk="0">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1" name="Google Shape;411;p3"/>
            <p:cNvSpPr/>
            <p:nvPr/>
          </p:nvSpPr>
          <p:spPr>
            <a:xfrm>
              <a:off x="2985741" y="4287835"/>
              <a:ext cx="128898" cy="123877"/>
            </a:xfrm>
            <a:custGeom>
              <a:avLst/>
              <a:gdLst/>
              <a:ahLst/>
              <a:cxnLst/>
              <a:rect l="l" t="t" r="r" b="b"/>
              <a:pathLst>
                <a:path w="2593" h="2492"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2" name="Google Shape;412;p3"/>
            <p:cNvSpPr/>
            <p:nvPr/>
          </p:nvSpPr>
          <p:spPr>
            <a:xfrm>
              <a:off x="3129651" y="4286144"/>
              <a:ext cx="125617" cy="135659"/>
            </a:xfrm>
            <a:custGeom>
              <a:avLst/>
              <a:gdLst/>
              <a:ahLst/>
              <a:cxnLst/>
              <a:rect l="l" t="t" r="r" b="b"/>
              <a:pathLst>
                <a:path w="2527" h="2729" extrusionOk="0">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3" name="Google Shape;413;p3"/>
            <p:cNvSpPr/>
            <p:nvPr/>
          </p:nvSpPr>
          <p:spPr>
            <a:xfrm>
              <a:off x="2880306"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4" name="Google Shape;414;p3"/>
            <p:cNvSpPr/>
            <p:nvPr/>
          </p:nvSpPr>
          <p:spPr>
            <a:xfrm>
              <a:off x="2751408" y="4346393"/>
              <a:ext cx="38575" cy="45236"/>
            </a:xfrm>
            <a:custGeom>
              <a:avLst/>
              <a:gdLst/>
              <a:ahLst/>
              <a:cxnLst/>
              <a:rect l="l" t="t" r="r" b="b"/>
              <a:pathLst>
                <a:path w="776" h="910" extrusionOk="0">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5" name="Google Shape;415;p3"/>
            <p:cNvSpPr/>
            <p:nvPr/>
          </p:nvSpPr>
          <p:spPr>
            <a:xfrm>
              <a:off x="2853512"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6" name="Google Shape;416;p3"/>
            <p:cNvSpPr/>
            <p:nvPr/>
          </p:nvSpPr>
          <p:spPr>
            <a:xfrm>
              <a:off x="2893678" y="4346393"/>
              <a:ext cx="36885" cy="53637"/>
            </a:xfrm>
            <a:custGeom>
              <a:avLst/>
              <a:gdLst/>
              <a:ahLst/>
              <a:cxnLst/>
              <a:rect l="l" t="t" r="r" b="b"/>
              <a:pathLst>
                <a:path w="742" h="1079" extrusionOk="0">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7" name="Google Shape;417;p3"/>
            <p:cNvSpPr/>
            <p:nvPr/>
          </p:nvSpPr>
          <p:spPr>
            <a:xfrm>
              <a:off x="2843471"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8" name="Google Shape;418;p3"/>
            <p:cNvSpPr/>
            <p:nvPr/>
          </p:nvSpPr>
          <p:spPr>
            <a:xfrm>
              <a:off x="2709601" y="4190751"/>
              <a:ext cx="137299" cy="93803"/>
            </a:xfrm>
            <a:custGeom>
              <a:avLst/>
              <a:gdLst/>
              <a:ahLst/>
              <a:cxnLst/>
              <a:rect l="l" t="t" r="r" b="b"/>
              <a:pathLst>
                <a:path w="2762" h="1887" extrusionOk="0">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9" name="Google Shape;419;p3"/>
            <p:cNvSpPr/>
            <p:nvPr/>
          </p:nvSpPr>
          <p:spPr>
            <a:xfrm>
              <a:off x="2677787" y="4468580"/>
              <a:ext cx="40215" cy="51947"/>
            </a:xfrm>
            <a:custGeom>
              <a:avLst/>
              <a:gdLst/>
              <a:ahLst/>
              <a:cxnLst/>
              <a:rect l="l" t="t" r="r" b="b"/>
              <a:pathLst>
                <a:path w="809" h="1045" extrusionOk="0">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0" name="Google Shape;420;p3"/>
            <p:cNvSpPr/>
            <p:nvPr/>
          </p:nvSpPr>
          <p:spPr>
            <a:xfrm>
              <a:off x="2979030" y="4476981"/>
              <a:ext cx="28534" cy="8401"/>
            </a:xfrm>
            <a:custGeom>
              <a:avLst/>
              <a:gdLst/>
              <a:ahLst/>
              <a:cxnLst/>
              <a:rect l="l" t="t" r="r" b="b"/>
              <a:pathLst>
                <a:path w="574" h="169" extrusionOk="0">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1" name="Google Shape;421;p3"/>
            <p:cNvSpPr/>
            <p:nvPr/>
          </p:nvSpPr>
          <p:spPr>
            <a:xfrm>
              <a:off x="2920471"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2" name="Google Shape;422;p3"/>
            <p:cNvSpPr/>
            <p:nvPr/>
          </p:nvSpPr>
          <p:spPr>
            <a:xfrm>
              <a:off x="2970678" y="4478621"/>
              <a:ext cx="33505" cy="40215"/>
            </a:xfrm>
            <a:custGeom>
              <a:avLst/>
              <a:gdLst/>
              <a:ahLst/>
              <a:cxnLst/>
              <a:rect l="l" t="t" r="r" b="b"/>
              <a:pathLst>
                <a:path w="674" h="809" extrusionOk="0">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3" name="Google Shape;423;p3"/>
            <p:cNvSpPr/>
            <p:nvPr/>
          </p:nvSpPr>
          <p:spPr>
            <a:xfrm>
              <a:off x="3029237" y="4349773"/>
              <a:ext cx="40215" cy="45236"/>
            </a:xfrm>
            <a:custGeom>
              <a:avLst/>
              <a:gdLst/>
              <a:ahLst/>
              <a:cxnLst/>
              <a:rect l="l" t="t" r="r" b="b"/>
              <a:pathLst>
                <a:path w="809" h="910" extrusionOk="0">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4" name="Google Shape;424;p3"/>
            <p:cNvSpPr/>
            <p:nvPr/>
          </p:nvSpPr>
          <p:spPr>
            <a:xfrm>
              <a:off x="3176528" y="4354794"/>
              <a:ext cx="36885" cy="48567"/>
            </a:xfrm>
            <a:custGeom>
              <a:avLst/>
              <a:gdLst/>
              <a:ahLst/>
              <a:cxnLst/>
              <a:rect l="l" t="t" r="r" b="b"/>
              <a:pathLst>
                <a:path w="742" h="977" extrusionOk="0">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5" name="Google Shape;425;p3"/>
            <p:cNvSpPr/>
            <p:nvPr/>
          </p:nvSpPr>
          <p:spPr>
            <a:xfrm>
              <a:off x="3896179" y="4359815"/>
              <a:ext cx="31864" cy="36835"/>
            </a:xfrm>
            <a:custGeom>
              <a:avLst/>
              <a:gdLst/>
              <a:ahLst/>
              <a:cxnLst/>
              <a:rect l="l" t="t" r="r" b="b"/>
              <a:pathLst>
                <a:path w="641" h="741" extrusionOk="0">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6" name="Google Shape;426;p3"/>
            <p:cNvSpPr/>
            <p:nvPr/>
          </p:nvSpPr>
          <p:spPr>
            <a:xfrm>
              <a:off x="1973198" y="3258539"/>
              <a:ext cx="2344821" cy="1882915"/>
            </a:xfrm>
            <a:custGeom>
              <a:avLst/>
              <a:gdLst/>
              <a:ahLst/>
              <a:cxnLst/>
              <a:rect l="l" t="t" r="r" b="b"/>
              <a:pathLst>
                <a:path w="47170" h="37878" extrusionOk="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7" name="Google Shape;427;p3"/>
            <p:cNvSpPr/>
            <p:nvPr/>
          </p:nvSpPr>
          <p:spPr>
            <a:xfrm>
              <a:off x="2021714" y="4870287"/>
              <a:ext cx="13471" cy="18442"/>
            </a:xfrm>
            <a:custGeom>
              <a:avLst/>
              <a:gdLst/>
              <a:ahLst/>
              <a:cxnLst/>
              <a:rect l="l" t="t" r="r" b="b"/>
              <a:pathLst>
                <a:path w="271" h="371" extrusionOk="0">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8" name="Google Shape;428;p3"/>
            <p:cNvSpPr/>
            <p:nvPr/>
          </p:nvSpPr>
          <p:spPr>
            <a:xfrm>
              <a:off x="1112916" y="4369856"/>
              <a:ext cx="286280" cy="771599"/>
            </a:xfrm>
            <a:custGeom>
              <a:avLst/>
              <a:gdLst/>
              <a:ahLst/>
              <a:cxnLst/>
              <a:rect l="l" t="t" r="r" b="b"/>
              <a:pathLst>
                <a:path w="5759" h="15522" extrusionOk="0">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9" name="Google Shape;429;p3"/>
            <p:cNvSpPr/>
            <p:nvPr/>
          </p:nvSpPr>
          <p:spPr>
            <a:xfrm>
              <a:off x="1151442" y="4383228"/>
              <a:ext cx="35195" cy="115526"/>
            </a:xfrm>
            <a:custGeom>
              <a:avLst/>
              <a:gdLst/>
              <a:ahLst/>
              <a:cxnLst/>
              <a:rect l="l" t="t" r="r" b="b"/>
              <a:pathLst>
                <a:path w="708" h="2324" extrusionOk="0">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0" name="Google Shape;430;p3"/>
            <p:cNvSpPr/>
            <p:nvPr/>
          </p:nvSpPr>
          <p:spPr>
            <a:xfrm>
              <a:off x="2031756" y="4922134"/>
              <a:ext cx="31864" cy="102154"/>
            </a:xfrm>
            <a:custGeom>
              <a:avLst/>
              <a:gdLst/>
              <a:ahLst/>
              <a:cxnLst/>
              <a:rect l="l" t="t" r="r" b="b"/>
              <a:pathLst>
                <a:path w="641" h="2055" extrusionOk="0">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1" name="Google Shape;431;p3"/>
            <p:cNvSpPr/>
            <p:nvPr/>
          </p:nvSpPr>
          <p:spPr>
            <a:xfrm>
              <a:off x="4336361" y="4195772"/>
              <a:ext cx="135609" cy="83761"/>
            </a:xfrm>
            <a:custGeom>
              <a:avLst/>
              <a:gdLst/>
              <a:ahLst/>
              <a:cxnLst/>
              <a:rect l="l" t="t" r="r" b="b"/>
              <a:pathLst>
                <a:path w="2728" h="1685" extrusionOk="0">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2" name="Google Shape;432;p3"/>
            <p:cNvSpPr/>
            <p:nvPr/>
          </p:nvSpPr>
          <p:spPr>
            <a:xfrm>
              <a:off x="2413380" y="4286144"/>
              <a:ext cx="125567" cy="135659"/>
            </a:xfrm>
            <a:custGeom>
              <a:avLst/>
              <a:gdLst/>
              <a:ahLst/>
              <a:cxnLst/>
              <a:rect l="l" t="t" r="r" b="b"/>
              <a:pathLst>
                <a:path w="2526" h="2729" extrusionOk="0">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3" name="Google Shape;433;p3"/>
            <p:cNvSpPr/>
            <p:nvPr/>
          </p:nvSpPr>
          <p:spPr>
            <a:xfrm>
              <a:off x="4132202"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4" name="Google Shape;434;p3"/>
            <p:cNvSpPr/>
            <p:nvPr/>
          </p:nvSpPr>
          <p:spPr>
            <a:xfrm>
              <a:off x="4041829" y="4192441"/>
              <a:ext cx="127208" cy="88732"/>
            </a:xfrm>
            <a:custGeom>
              <a:avLst/>
              <a:gdLst/>
              <a:ahLst/>
              <a:cxnLst/>
              <a:rect l="l" t="t" r="r" b="b"/>
              <a:pathLst>
                <a:path w="2559" h="1785" extrusionOk="0">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5" name="Google Shape;435;p3"/>
            <p:cNvSpPr/>
            <p:nvPr/>
          </p:nvSpPr>
          <p:spPr>
            <a:xfrm>
              <a:off x="4209153"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6" name="Google Shape;436;p3"/>
            <p:cNvSpPr/>
            <p:nvPr/>
          </p:nvSpPr>
          <p:spPr>
            <a:xfrm>
              <a:off x="4237637"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7" name="Google Shape;437;p3"/>
            <p:cNvSpPr/>
            <p:nvPr/>
          </p:nvSpPr>
          <p:spPr>
            <a:xfrm>
              <a:off x="3896179" y="4195772"/>
              <a:ext cx="132278" cy="80381"/>
            </a:xfrm>
            <a:custGeom>
              <a:avLst/>
              <a:gdLst/>
              <a:ahLst/>
              <a:cxnLst/>
              <a:rect l="l" t="t" r="r" b="b"/>
              <a:pathLst>
                <a:path w="2661" h="1617" extrusionOk="0">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8" name="Google Shape;438;p3"/>
            <p:cNvSpPr/>
            <p:nvPr/>
          </p:nvSpPr>
          <p:spPr>
            <a:xfrm>
              <a:off x="2699560"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9" name="Google Shape;439;p3"/>
            <p:cNvSpPr/>
            <p:nvPr/>
          </p:nvSpPr>
          <p:spPr>
            <a:xfrm>
              <a:off x="3005823" y="4195772"/>
              <a:ext cx="137299" cy="80381"/>
            </a:xfrm>
            <a:custGeom>
              <a:avLst/>
              <a:gdLst/>
              <a:ahLst/>
              <a:cxnLst/>
              <a:rect l="l" t="t" r="r" b="b"/>
              <a:pathLst>
                <a:path w="2762" h="1617" extrusionOk="0">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0" name="Google Shape;440;p3"/>
            <p:cNvSpPr/>
            <p:nvPr/>
          </p:nvSpPr>
          <p:spPr>
            <a:xfrm>
              <a:off x="4092037" y="4568994"/>
              <a:ext cx="128898" cy="123927"/>
            </a:xfrm>
            <a:custGeom>
              <a:avLst/>
              <a:gdLst/>
              <a:ahLst/>
              <a:cxnLst/>
              <a:rect l="l" t="t" r="r" b="b"/>
              <a:pathLst>
                <a:path w="2593" h="2493" extrusionOk="0">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1" name="Google Shape;441;p3"/>
            <p:cNvSpPr/>
            <p:nvPr/>
          </p:nvSpPr>
          <p:spPr>
            <a:xfrm>
              <a:off x="3608358" y="4192441"/>
              <a:ext cx="127208" cy="88732"/>
            </a:xfrm>
            <a:custGeom>
              <a:avLst/>
              <a:gdLst/>
              <a:ahLst/>
              <a:cxnLst/>
              <a:rect l="l" t="t" r="r" b="b"/>
              <a:pathLst>
                <a:path w="2559" h="1785" extrusionOk="0">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2" name="Google Shape;442;p3"/>
            <p:cNvSpPr/>
            <p:nvPr/>
          </p:nvSpPr>
          <p:spPr>
            <a:xfrm>
              <a:off x="3154755" y="4195772"/>
              <a:ext cx="137299" cy="80381"/>
            </a:xfrm>
            <a:custGeom>
              <a:avLst/>
              <a:gdLst/>
              <a:ahLst/>
              <a:cxnLst/>
              <a:rect l="l" t="t" r="r" b="b"/>
              <a:pathLst>
                <a:path w="2762" h="1617" extrusionOk="0">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3" name="Google Shape;443;p3"/>
            <p:cNvSpPr/>
            <p:nvPr/>
          </p:nvSpPr>
          <p:spPr>
            <a:xfrm>
              <a:off x="2562311" y="4192441"/>
              <a:ext cx="127258" cy="88732"/>
            </a:xfrm>
            <a:custGeom>
              <a:avLst/>
              <a:gdLst/>
              <a:ahLst/>
              <a:cxnLst/>
              <a:rect l="l" t="t" r="r" b="b"/>
              <a:pathLst>
                <a:path w="2560" h="1785" extrusionOk="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4" name="Google Shape;444;p3"/>
            <p:cNvSpPr/>
            <p:nvPr/>
          </p:nvSpPr>
          <p:spPr>
            <a:xfrm>
              <a:off x="3748938" y="4195772"/>
              <a:ext cx="133919" cy="80381"/>
            </a:xfrm>
            <a:custGeom>
              <a:avLst/>
              <a:gdLst/>
              <a:ahLst/>
              <a:cxnLst/>
              <a:rect l="l" t="t" r="r" b="b"/>
              <a:pathLst>
                <a:path w="2694" h="1617" extrusionOk="0">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5" name="Google Shape;445;p3"/>
            <p:cNvSpPr/>
            <p:nvPr/>
          </p:nvSpPr>
          <p:spPr>
            <a:xfrm>
              <a:off x="3790744"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6" name="Google Shape;446;p3"/>
            <p:cNvSpPr/>
            <p:nvPr/>
          </p:nvSpPr>
          <p:spPr>
            <a:xfrm>
              <a:off x="3822559" y="4476981"/>
              <a:ext cx="38525" cy="40215"/>
            </a:xfrm>
            <a:custGeom>
              <a:avLst/>
              <a:gdLst/>
              <a:ahLst/>
              <a:cxnLst/>
              <a:rect l="l" t="t" r="r" b="b"/>
              <a:pathLst>
                <a:path w="775" h="809" extrusionOk="0">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7" name="Google Shape;447;p3"/>
            <p:cNvSpPr/>
            <p:nvPr/>
          </p:nvSpPr>
          <p:spPr>
            <a:xfrm>
              <a:off x="3750579" y="4711264"/>
              <a:ext cx="113886" cy="123927"/>
            </a:xfrm>
            <a:custGeom>
              <a:avLst/>
              <a:gdLst/>
              <a:ahLst/>
              <a:cxnLst/>
              <a:rect l="l" t="t" r="r" b="b"/>
              <a:pathLst>
                <a:path w="2291" h="2493" extrusionOk="0">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8" name="Google Shape;448;p3"/>
            <p:cNvSpPr/>
            <p:nvPr/>
          </p:nvSpPr>
          <p:spPr>
            <a:xfrm>
              <a:off x="3859394" y="4615871"/>
              <a:ext cx="36835" cy="43546"/>
            </a:xfrm>
            <a:custGeom>
              <a:avLst/>
              <a:gdLst/>
              <a:ahLst/>
              <a:cxnLst/>
              <a:rect l="l" t="t" r="r" b="b"/>
              <a:pathLst>
                <a:path w="741" h="876" extrusionOk="0">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9" name="Google Shape;449;p3"/>
            <p:cNvSpPr/>
            <p:nvPr/>
          </p:nvSpPr>
          <p:spPr>
            <a:xfrm>
              <a:off x="3780703" y="443343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0" name="Google Shape;450;p3"/>
            <p:cNvSpPr/>
            <p:nvPr/>
          </p:nvSpPr>
          <p:spPr>
            <a:xfrm>
              <a:off x="3805806"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1" name="Google Shape;451;p3"/>
            <p:cNvSpPr/>
            <p:nvPr/>
          </p:nvSpPr>
          <p:spPr>
            <a:xfrm>
              <a:off x="4066933" y="4426774"/>
              <a:ext cx="125567" cy="135609"/>
            </a:xfrm>
            <a:custGeom>
              <a:avLst/>
              <a:gdLst/>
              <a:ahLst/>
              <a:cxnLst/>
              <a:rect l="l" t="t" r="r" b="b"/>
              <a:pathLst>
                <a:path w="2526" h="2728" extrusionOk="0">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2" name="Google Shape;452;p3"/>
            <p:cNvSpPr/>
            <p:nvPr/>
          </p:nvSpPr>
          <p:spPr>
            <a:xfrm>
              <a:off x="3951407" y="4570684"/>
              <a:ext cx="115576" cy="123877"/>
            </a:xfrm>
            <a:custGeom>
              <a:avLst/>
              <a:gdLst/>
              <a:ahLst/>
              <a:cxnLst/>
              <a:rect l="l" t="t" r="r" b="b"/>
              <a:pathLst>
                <a:path w="2325" h="2492" extrusionOk="0">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3" name="Google Shape;453;p3"/>
            <p:cNvSpPr/>
            <p:nvPr/>
          </p:nvSpPr>
          <p:spPr>
            <a:xfrm>
              <a:off x="3961448" y="4473601"/>
              <a:ext cx="45236" cy="36885"/>
            </a:xfrm>
            <a:custGeom>
              <a:avLst/>
              <a:gdLst/>
              <a:ahLst/>
              <a:cxnLst/>
              <a:rect l="l" t="t" r="r" b="b"/>
              <a:pathLst>
                <a:path w="910" h="742" extrusionOk="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4" name="Google Shape;454;p3"/>
            <p:cNvSpPr/>
            <p:nvPr/>
          </p:nvSpPr>
          <p:spPr>
            <a:xfrm>
              <a:off x="3922973"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5" name="Google Shape;455;p3"/>
            <p:cNvSpPr/>
            <p:nvPr/>
          </p:nvSpPr>
          <p:spPr>
            <a:xfrm>
              <a:off x="4247679" y="4873617"/>
              <a:ext cx="45236" cy="30174"/>
            </a:xfrm>
            <a:custGeom>
              <a:avLst/>
              <a:gdLst/>
              <a:ahLst/>
              <a:cxnLst/>
              <a:rect l="l" t="t" r="r" b="b"/>
              <a:pathLst>
                <a:path w="910" h="607" extrusionOk="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6" name="Google Shape;456;p3"/>
            <p:cNvSpPr/>
            <p:nvPr/>
          </p:nvSpPr>
          <p:spPr>
            <a:xfrm>
              <a:off x="4386568" y="4353104"/>
              <a:ext cx="56968" cy="40215"/>
            </a:xfrm>
            <a:custGeom>
              <a:avLst/>
              <a:gdLst/>
              <a:ahLst/>
              <a:cxnLst/>
              <a:rect l="l" t="t" r="r" b="b"/>
              <a:pathLst>
                <a:path w="1146" h="809" extrusionOk="0">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7" name="Google Shape;457;p3"/>
            <p:cNvSpPr/>
            <p:nvPr/>
          </p:nvSpPr>
          <p:spPr>
            <a:xfrm>
              <a:off x="4165657" y="4704553"/>
              <a:ext cx="309693" cy="138989"/>
            </a:xfrm>
            <a:custGeom>
              <a:avLst/>
              <a:gdLst/>
              <a:ahLst/>
              <a:cxnLst/>
              <a:rect l="l" t="t" r="r" b="b"/>
              <a:pathLst>
                <a:path w="6230" h="2796" extrusionOk="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8" name="Google Shape;458;p3"/>
            <p:cNvSpPr/>
            <p:nvPr/>
          </p:nvSpPr>
          <p:spPr>
            <a:xfrm>
              <a:off x="3779062" y="4736368"/>
              <a:ext cx="45236" cy="26843"/>
            </a:xfrm>
            <a:custGeom>
              <a:avLst/>
              <a:gdLst/>
              <a:ahLst/>
              <a:cxnLst/>
              <a:rect l="l" t="t" r="r" b="b"/>
              <a:pathLst>
                <a:path w="910" h="540" extrusionOk="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9" name="Google Shape;459;p3"/>
            <p:cNvSpPr/>
            <p:nvPr/>
          </p:nvSpPr>
          <p:spPr>
            <a:xfrm>
              <a:off x="4348093" y="4920494"/>
              <a:ext cx="127258" cy="82021"/>
            </a:xfrm>
            <a:custGeom>
              <a:avLst/>
              <a:gdLst/>
              <a:ahLst/>
              <a:cxnLst/>
              <a:rect l="l" t="t" r="r" b="b"/>
              <a:pathLst>
                <a:path w="2560" h="1650" extrusionOk="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0" name="Google Shape;460;p3"/>
            <p:cNvSpPr/>
            <p:nvPr/>
          </p:nvSpPr>
          <p:spPr>
            <a:xfrm>
              <a:off x="4204133" y="4851844"/>
              <a:ext cx="123927" cy="149031"/>
            </a:xfrm>
            <a:custGeom>
              <a:avLst/>
              <a:gdLst/>
              <a:ahLst/>
              <a:cxnLst/>
              <a:rect l="l" t="t" r="r" b="b"/>
              <a:pathLst>
                <a:path w="2493" h="2998" extrusionOk="0">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1" name="Google Shape;461;p3"/>
            <p:cNvSpPr/>
            <p:nvPr/>
          </p:nvSpPr>
          <p:spPr>
            <a:xfrm>
              <a:off x="4344713" y="4932176"/>
              <a:ext cx="8451" cy="70340"/>
            </a:xfrm>
            <a:custGeom>
              <a:avLst/>
              <a:gdLst/>
              <a:ahLst/>
              <a:cxnLst/>
              <a:rect l="l" t="t" r="r" b="b"/>
              <a:pathLst>
                <a:path w="170" h="1415" extrusionOk="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2" name="Google Shape;462;p3"/>
            <p:cNvSpPr/>
            <p:nvPr/>
          </p:nvSpPr>
          <p:spPr>
            <a:xfrm>
              <a:off x="4394920" y="4942217"/>
              <a:ext cx="28534" cy="38575"/>
            </a:xfrm>
            <a:custGeom>
              <a:avLst/>
              <a:gdLst/>
              <a:ahLst/>
              <a:cxnLst/>
              <a:rect l="l" t="t" r="r" b="b"/>
              <a:pathLst>
                <a:path w="574" h="776" extrusionOk="0">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3" name="Google Shape;463;p3"/>
            <p:cNvSpPr/>
            <p:nvPr/>
          </p:nvSpPr>
          <p:spPr>
            <a:xfrm>
              <a:off x="4399940" y="4500394"/>
              <a:ext cx="55327" cy="45236"/>
            </a:xfrm>
            <a:custGeom>
              <a:avLst/>
              <a:gdLst/>
              <a:ahLst/>
              <a:cxnLst/>
              <a:rect l="l" t="t" r="r" b="b"/>
              <a:pathLst>
                <a:path w="1113" h="910" extrusionOk="0">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4" name="Google Shape;464;p3"/>
            <p:cNvSpPr/>
            <p:nvPr/>
          </p:nvSpPr>
          <p:spPr>
            <a:xfrm>
              <a:off x="4269402" y="4289525"/>
              <a:ext cx="202568" cy="125567"/>
            </a:xfrm>
            <a:custGeom>
              <a:avLst/>
              <a:gdLst/>
              <a:ahLst/>
              <a:cxnLst/>
              <a:rect l="l" t="t" r="r" b="b"/>
              <a:pathLst>
                <a:path w="4075" h="2526" extrusionOk="0">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5" name="Google Shape;465;p3"/>
            <p:cNvSpPr/>
            <p:nvPr/>
          </p:nvSpPr>
          <p:spPr>
            <a:xfrm>
              <a:off x="4348093" y="4430105"/>
              <a:ext cx="132278" cy="262817"/>
            </a:xfrm>
            <a:custGeom>
              <a:avLst/>
              <a:gdLst/>
              <a:ahLst/>
              <a:cxnLst/>
              <a:rect l="l" t="t" r="r" b="b"/>
              <a:pathLst>
                <a:path w="2661" h="5287" extrusionOk="0">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6" name="Google Shape;466;p3"/>
            <p:cNvSpPr/>
            <p:nvPr/>
          </p:nvSpPr>
          <p:spPr>
            <a:xfrm>
              <a:off x="4252699" y="4947238"/>
              <a:ext cx="41856" cy="25153"/>
            </a:xfrm>
            <a:custGeom>
              <a:avLst/>
              <a:gdLst/>
              <a:ahLst/>
              <a:cxnLst/>
              <a:rect l="l" t="t" r="r" b="b"/>
              <a:pathLst>
                <a:path w="842" h="506" extrusionOk="0">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7" name="Google Shape;467;p3"/>
            <p:cNvSpPr/>
            <p:nvPr/>
          </p:nvSpPr>
          <p:spPr>
            <a:xfrm>
              <a:off x="2443504" y="4492043"/>
              <a:ext cx="56918" cy="46877"/>
            </a:xfrm>
            <a:custGeom>
              <a:avLst/>
              <a:gdLst/>
              <a:ahLst/>
              <a:cxnLst/>
              <a:rect l="l" t="t" r="r" b="b"/>
              <a:pathLst>
                <a:path w="1145" h="943" extrusionOk="0">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8" name="Google Shape;468;p3"/>
            <p:cNvSpPr/>
            <p:nvPr/>
          </p:nvSpPr>
          <p:spPr>
            <a:xfrm>
              <a:off x="4026767" y="4707934"/>
              <a:ext cx="125567" cy="135609"/>
            </a:xfrm>
            <a:custGeom>
              <a:avLst/>
              <a:gdLst/>
              <a:ahLst/>
              <a:cxnLst/>
              <a:rect l="l" t="t" r="r" b="b"/>
              <a:pathLst>
                <a:path w="2526" h="2728" extrusionOk="0">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9" name="Google Shape;469;p3"/>
            <p:cNvSpPr/>
            <p:nvPr/>
          </p:nvSpPr>
          <p:spPr>
            <a:xfrm>
              <a:off x="2553959" y="4848514"/>
              <a:ext cx="125567" cy="155692"/>
            </a:xfrm>
            <a:custGeom>
              <a:avLst/>
              <a:gdLst/>
              <a:ahLst/>
              <a:cxnLst/>
              <a:rect l="l" t="t" r="r" b="b"/>
              <a:pathLst>
                <a:path w="2526" h="3132" extrusionOk="0">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0" name="Google Shape;470;p3"/>
            <p:cNvSpPr/>
            <p:nvPr/>
          </p:nvSpPr>
          <p:spPr>
            <a:xfrm>
              <a:off x="2409999" y="4426774"/>
              <a:ext cx="205899" cy="130588"/>
            </a:xfrm>
            <a:custGeom>
              <a:avLst/>
              <a:gdLst/>
              <a:ahLst/>
              <a:cxnLst/>
              <a:rect l="l" t="t" r="r" b="b"/>
              <a:pathLst>
                <a:path w="4142" h="2627" extrusionOk="0">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1" name="Google Shape;471;p3"/>
            <p:cNvSpPr/>
            <p:nvPr/>
          </p:nvSpPr>
          <p:spPr>
            <a:xfrm>
              <a:off x="2416710" y="4195772"/>
              <a:ext cx="132278" cy="80381"/>
            </a:xfrm>
            <a:custGeom>
              <a:avLst/>
              <a:gdLst/>
              <a:ahLst/>
              <a:cxnLst/>
              <a:rect l="l" t="t" r="r" b="b"/>
              <a:pathLst>
                <a:path w="2661" h="1617" extrusionOk="0">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2" name="Google Shape;472;p3"/>
            <p:cNvSpPr/>
            <p:nvPr/>
          </p:nvSpPr>
          <p:spPr>
            <a:xfrm>
              <a:off x="2409999" y="4850204"/>
              <a:ext cx="128948" cy="143960"/>
            </a:xfrm>
            <a:custGeom>
              <a:avLst/>
              <a:gdLst/>
              <a:ahLst/>
              <a:cxnLst/>
              <a:rect l="l" t="t" r="r" b="b"/>
              <a:pathLst>
                <a:path w="2594" h="2896" extrusionOk="0">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3" name="Google Shape;473;p3"/>
            <p:cNvSpPr/>
            <p:nvPr/>
          </p:nvSpPr>
          <p:spPr>
            <a:xfrm>
              <a:off x="3735516" y="4850204"/>
              <a:ext cx="160712" cy="143960"/>
            </a:xfrm>
            <a:custGeom>
              <a:avLst/>
              <a:gdLst/>
              <a:ahLst/>
              <a:cxnLst/>
              <a:rect l="l" t="t" r="r" b="b"/>
              <a:pathLst>
                <a:path w="3233" h="2896" extrusionOk="0">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4" name="Google Shape;474;p3"/>
            <p:cNvSpPr/>
            <p:nvPr/>
          </p:nvSpPr>
          <p:spPr>
            <a:xfrm>
              <a:off x="3912931" y="4850204"/>
              <a:ext cx="130588" cy="150671"/>
            </a:xfrm>
            <a:custGeom>
              <a:avLst/>
              <a:gdLst/>
              <a:ahLst/>
              <a:cxnLst/>
              <a:rect l="l" t="t" r="r" b="b"/>
              <a:pathLst>
                <a:path w="2627" h="3031" extrusionOk="0">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5" name="Google Shape;475;p3"/>
            <p:cNvSpPr/>
            <p:nvPr/>
          </p:nvSpPr>
          <p:spPr>
            <a:xfrm>
              <a:off x="3022576" y="4850204"/>
              <a:ext cx="697928" cy="155692"/>
            </a:xfrm>
            <a:custGeom>
              <a:avLst/>
              <a:gdLst/>
              <a:ahLst/>
              <a:cxnLst/>
              <a:rect l="l" t="t" r="r" b="b"/>
              <a:pathLst>
                <a:path w="14040" h="3132" extrusionOk="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6" name="Google Shape;476;p3"/>
            <p:cNvSpPr/>
            <p:nvPr/>
          </p:nvSpPr>
          <p:spPr>
            <a:xfrm>
              <a:off x="2843471" y="4845183"/>
              <a:ext cx="169113" cy="157332"/>
            </a:xfrm>
            <a:custGeom>
              <a:avLst/>
              <a:gdLst/>
              <a:ahLst/>
              <a:cxnLst/>
              <a:rect l="l" t="t" r="r" b="b"/>
              <a:pathLst>
                <a:path w="3402" h="3165" extrusionOk="0">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477" name="Google Shape;477;p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5200" b="0">
                <a:solidFill>
                  <a:schemeClr val="lt1"/>
                </a:solidFill>
              </a:defRPr>
            </a:lvl1pPr>
            <a:lvl2pPr lvl="1" algn="ctr" rtl="0">
              <a:spcBef>
                <a:spcPts val="0"/>
              </a:spcBef>
              <a:spcAft>
                <a:spcPts val="0"/>
              </a:spcAft>
              <a:buClr>
                <a:schemeClr val="lt1"/>
              </a:buClr>
              <a:buSzPts val="5200"/>
              <a:buNone/>
              <a:defRPr sz="5200" b="0">
                <a:solidFill>
                  <a:schemeClr val="lt1"/>
                </a:solidFill>
              </a:defRPr>
            </a:lvl2pPr>
            <a:lvl3pPr lvl="2" algn="ctr" rtl="0">
              <a:spcBef>
                <a:spcPts val="0"/>
              </a:spcBef>
              <a:spcAft>
                <a:spcPts val="0"/>
              </a:spcAft>
              <a:buClr>
                <a:schemeClr val="lt1"/>
              </a:buClr>
              <a:buSzPts val="5200"/>
              <a:buNone/>
              <a:defRPr sz="5200" b="0">
                <a:solidFill>
                  <a:schemeClr val="lt1"/>
                </a:solidFill>
              </a:defRPr>
            </a:lvl3pPr>
            <a:lvl4pPr lvl="3" algn="ctr" rtl="0">
              <a:spcBef>
                <a:spcPts val="0"/>
              </a:spcBef>
              <a:spcAft>
                <a:spcPts val="0"/>
              </a:spcAft>
              <a:buClr>
                <a:schemeClr val="lt1"/>
              </a:buClr>
              <a:buSzPts val="5200"/>
              <a:buNone/>
              <a:defRPr sz="5200" b="0">
                <a:solidFill>
                  <a:schemeClr val="lt1"/>
                </a:solidFill>
              </a:defRPr>
            </a:lvl4pPr>
            <a:lvl5pPr lvl="4" algn="ctr" rtl="0">
              <a:spcBef>
                <a:spcPts val="0"/>
              </a:spcBef>
              <a:spcAft>
                <a:spcPts val="0"/>
              </a:spcAft>
              <a:buClr>
                <a:schemeClr val="lt1"/>
              </a:buClr>
              <a:buSzPts val="5200"/>
              <a:buNone/>
              <a:defRPr sz="5200" b="0">
                <a:solidFill>
                  <a:schemeClr val="lt1"/>
                </a:solidFill>
              </a:defRPr>
            </a:lvl5pPr>
            <a:lvl6pPr lvl="5" algn="ctr" rtl="0">
              <a:spcBef>
                <a:spcPts val="0"/>
              </a:spcBef>
              <a:spcAft>
                <a:spcPts val="0"/>
              </a:spcAft>
              <a:buClr>
                <a:schemeClr val="lt1"/>
              </a:buClr>
              <a:buSzPts val="5200"/>
              <a:buNone/>
              <a:defRPr sz="5200" b="0">
                <a:solidFill>
                  <a:schemeClr val="lt1"/>
                </a:solidFill>
              </a:defRPr>
            </a:lvl6pPr>
            <a:lvl7pPr lvl="6" algn="ctr" rtl="0">
              <a:spcBef>
                <a:spcPts val="0"/>
              </a:spcBef>
              <a:spcAft>
                <a:spcPts val="0"/>
              </a:spcAft>
              <a:buClr>
                <a:schemeClr val="lt1"/>
              </a:buClr>
              <a:buSzPts val="5200"/>
              <a:buNone/>
              <a:defRPr sz="5200" b="0">
                <a:solidFill>
                  <a:schemeClr val="lt1"/>
                </a:solidFill>
              </a:defRPr>
            </a:lvl7pPr>
            <a:lvl8pPr lvl="7" algn="ctr" rtl="0">
              <a:spcBef>
                <a:spcPts val="0"/>
              </a:spcBef>
              <a:spcAft>
                <a:spcPts val="0"/>
              </a:spcAft>
              <a:buClr>
                <a:schemeClr val="lt1"/>
              </a:buClr>
              <a:buSzPts val="5200"/>
              <a:buNone/>
              <a:defRPr sz="5200" b="0">
                <a:solidFill>
                  <a:schemeClr val="lt1"/>
                </a:solidFill>
              </a:defRPr>
            </a:lvl8pPr>
            <a:lvl9pPr lvl="8" algn="ctr" rtl="0">
              <a:spcBef>
                <a:spcPts val="0"/>
              </a:spcBef>
              <a:spcAft>
                <a:spcPts val="0"/>
              </a:spcAft>
              <a:buClr>
                <a:schemeClr val="lt1"/>
              </a:buClr>
              <a:buSzPts val="5200"/>
              <a:buNone/>
              <a:defRPr sz="5200" b="0">
                <a:solidFill>
                  <a:schemeClr val="lt1"/>
                </a:solidFill>
              </a:defRPr>
            </a:lvl9pPr>
          </a:lstStyle>
          <a:p>
            <a:endParaRPr/>
          </a:p>
        </p:txBody>
      </p:sp>
      <p:sp>
        <p:nvSpPr>
          <p:cNvPr id="478" name="Google Shape;478;p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vl1pPr>
            <a:lvl2pPr lvl="1" algn="ctr" rtl="0">
              <a:spcBef>
                <a:spcPts val="0"/>
              </a:spcBef>
              <a:spcAft>
                <a:spcPts val="0"/>
              </a:spcAft>
              <a:buClr>
                <a:schemeClr val="dk1"/>
              </a:buClr>
              <a:buSzPts val="1600"/>
              <a:buNone/>
              <a:defRPr sz="1600"/>
            </a:lvl2pPr>
            <a:lvl3pPr lvl="2" algn="ctr" rtl="0">
              <a:spcBef>
                <a:spcPts val="0"/>
              </a:spcBef>
              <a:spcAft>
                <a:spcPts val="0"/>
              </a:spcAft>
              <a:buClr>
                <a:schemeClr val="dk1"/>
              </a:buClr>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79" name="Google Shape;479;p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4"/>
        <p:cNvGrpSpPr/>
        <p:nvPr/>
      </p:nvGrpSpPr>
      <p:grpSpPr>
        <a:xfrm>
          <a:off x="0" y="0"/>
          <a:ext cx="0" cy="0"/>
          <a:chOff x="0" y="0"/>
          <a:chExt cx="0" cy="0"/>
        </a:xfrm>
      </p:grpSpPr>
      <p:grpSp>
        <p:nvGrpSpPr>
          <p:cNvPr id="685" name="Google Shape;685;p5"/>
          <p:cNvGrpSpPr/>
          <p:nvPr/>
        </p:nvGrpSpPr>
        <p:grpSpPr>
          <a:xfrm>
            <a:off x="1841376" y="4540815"/>
            <a:ext cx="1110494" cy="612269"/>
            <a:chOff x="1003176" y="4540815"/>
            <a:chExt cx="1110494" cy="612269"/>
          </a:xfrm>
        </p:grpSpPr>
        <p:sp>
          <p:nvSpPr>
            <p:cNvPr id="686" name="Google Shape;686;p5"/>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7" name="Google Shape;687;p5"/>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8" name="Google Shape;688;p5"/>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89" name="Google Shape;689;p5"/>
          <p:cNvGrpSpPr/>
          <p:nvPr/>
        </p:nvGrpSpPr>
        <p:grpSpPr>
          <a:xfrm>
            <a:off x="342281" y="4183488"/>
            <a:ext cx="369035" cy="728056"/>
            <a:chOff x="342281" y="4183488"/>
            <a:chExt cx="369035" cy="728056"/>
          </a:xfrm>
        </p:grpSpPr>
        <p:sp>
          <p:nvSpPr>
            <p:cNvPr id="690" name="Google Shape;690;p5"/>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1" name="Google Shape;691;p5"/>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2" name="Google Shape;692;p5"/>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3" name="Google Shape;693;p5"/>
          <p:cNvGrpSpPr/>
          <p:nvPr/>
        </p:nvGrpSpPr>
        <p:grpSpPr>
          <a:xfrm>
            <a:off x="50" y="1232900"/>
            <a:ext cx="454630" cy="816989"/>
            <a:chOff x="50" y="1232900"/>
            <a:chExt cx="454630" cy="816989"/>
          </a:xfrm>
        </p:grpSpPr>
        <p:sp>
          <p:nvSpPr>
            <p:cNvPr id="694" name="Google Shape;694;p5"/>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5" name="Google Shape;695;p5"/>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6" name="Google Shape;696;p5"/>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7" name="Google Shape;697;p5"/>
          <p:cNvGrpSpPr/>
          <p:nvPr/>
        </p:nvGrpSpPr>
        <p:grpSpPr>
          <a:xfrm>
            <a:off x="50" y="3073044"/>
            <a:ext cx="729750" cy="1046771"/>
            <a:chOff x="50" y="3073044"/>
            <a:chExt cx="729750" cy="1046771"/>
          </a:xfrm>
        </p:grpSpPr>
        <p:sp>
          <p:nvSpPr>
            <p:cNvPr id="698" name="Google Shape;698;p5"/>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9" name="Google Shape;699;p5"/>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0" name="Google Shape;700;p5"/>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01" name="Google Shape;701;p5"/>
          <p:cNvGrpSpPr/>
          <p:nvPr/>
        </p:nvGrpSpPr>
        <p:grpSpPr>
          <a:xfrm>
            <a:off x="5944880" y="-7"/>
            <a:ext cx="2524606" cy="759943"/>
            <a:chOff x="4012455" y="-7"/>
            <a:chExt cx="2524606" cy="759943"/>
          </a:xfrm>
        </p:grpSpPr>
        <p:sp>
          <p:nvSpPr>
            <p:cNvPr id="702" name="Google Shape;702;p5"/>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3" name="Google Shape;703;p5"/>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4" name="Google Shape;704;p5"/>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5" name="Google Shape;705;p5"/>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6" name="Google Shape;706;p5"/>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7" name="Google Shape;707;p5"/>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8" name="Google Shape;708;p5"/>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9" name="Google Shape;709;p5"/>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0" name="Google Shape;710;p5"/>
          <p:cNvGrpSpPr/>
          <p:nvPr/>
        </p:nvGrpSpPr>
        <p:grpSpPr>
          <a:xfrm>
            <a:off x="8506368" y="1564091"/>
            <a:ext cx="637429" cy="1130622"/>
            <a:chOff x="6233393" y="2021291"/>
            <a:chExt cx="637429" cy="1130622"/>
          </a:xfrm>
        </p:grpSpPr>
        <p:sp>
          <p:nvSpPr>
            <p:cNvPr id="711" name="Google Shape;711;p5"/>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2" name="Google Shape;712;p5"/>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3" name="Google Shape;713;p5"/>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4" name="Google Shape;714;p5"/>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5" name="Google Shape;715;p5"/>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6" name="Google Shape;716;p5"/>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7" name="Google Shape;717;p5"/>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8" name="Google Shape;718;p5"/>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9" name="Google Shape;719;p5"/>
          <p:cNvGrpSpPr/>
          <p:nvPr/>
        </p:nvGrpSpPr>
        <p:grpSpPr>
          <a:xfrm>
            <a:off x="7464679" y="3618202"/>
            <a:ext cx="1679118" cy="1534882"/>
            <a:chOff x="5191704" y="3618202"/>
            <a:chExt cx="1679118" cy="1534882"/>
          </a:xfrm>
        </p:grpSpPr>
        <p:sp>
          <p:nvSpPr>
            <p:cNvPr id="720" name="Google Shape;720;p5"/>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1" name="Google Shape;721;p5"/>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2" name="Google Shape;722;p5"/>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3" name="Google Shape;723;p5"/>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4" name="Google Shape;724;p5"/>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5" name="Google Shape;725;p5"/>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6" name="Google Shape;726;p5"/>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7" name="Google Shape;727;p5"/>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8" name="Google Shape;728;p5"/>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9" name="Google Shape;729;p5"/>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0" name="Google Shape;730;p5"/>
          <p:cNvGrpSpPr/>
          <p:nvPr/>
        </p:nvGrpSpPr>
        <p:grpSpPr>
          <a:xfrm>
            <a:off x="7847220" y="3073038"/>
            <a:ext cx="598866" cy="595528"/>
            <a:chOff x="5944870" y="3341438"/>
            <a:chExt cx="598866" cy="595528"/>
          </a:xfrm>
        </p:grpSpPr>
        <p:sp>
          <p:nvSpPr>
            <p:cNvPr id="731" name="Google Shape;731;p5"/>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2" name="Google Shape;732;p5"/>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3" name="Google Shape;733;p5"/>
          <p:cNvGrpSpPr/>
          <p:nvPr/>
        </p:nvGrpSpPr>
        <p:grpSpPr>
          <a:xfrm>
            <a:off x="2204197" y="105666"/>
            <a:ext cx="546902" cy="236607"/>
            <a:chOff x="2204197" y="105666"/>
            <a:chExt cx="546902" cy="236607"/>
          </a:xfrm>
        </p:grpSpPr>
        <p:sp>
          <p:nvSpPr>
            <p:cNvPr id="734" name="Google Shape;734;p5"/>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5" name="Google Shape;735;p5"/>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6" name="Google Shape;736;p5"/>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7" name="Google Shape;737;p5"/>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8" name="Google Shape;738;p5"/>
          <p:cNvGrpSpPr/>
          <p:nvPr/>
        </p:nvGrpSpPr>
        <p:grpSpPr>
          <a:xfrm>
            <a:off x="50" y="-7"/>
            <a:ext cx="2049897" cy="773345"/>
            <a:chOff x="50" y="-7"/>
            <a:chExt cx="2049897" cy="773345"/>
          </a:xfrm>
        </p:grpSpPr>
        <p:sp>
          <p:nvSpPr>
            <p:cNvPr id="739" name="Google Shape;739;p5"/>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0" name="Google Shape;740;p5"/>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1" name="Google Shape;741;p5"/>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2" name="Google Shape;742;p5"/>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3" name="Google Shape;743;p5"/>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4" name="Google Shape;744;p5"/>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5" name="Google Shape;745;p5"/>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6" name="Google Shape;746;p5"/>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7" name="Google Shape;747;p5"/>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8" name="Google Shape;748;p5"/>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9" name="Google Shape;749;p5"/>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0" name="Google Shape;750;p5"/>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1" name="Google Shape;751;p5"/>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2" name="Google Shape;752;p5"/>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3" name="Google Shape;753;p5"/>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4" name="Google Shape;754;p5"/>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5" name="Google Shape;755;p5"/>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6" name="Google Shape;756;p5"/>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7" name="Google Shape;757;p5"/>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8" name="Google Shape;758;p5"/>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9" name="Google Shape;759;p5"/>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0" name="Google Shape;760;p5"/>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1" name="Google Shape;761;p5"/>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2" name="Google Shape;762;p5"/>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3" name="Google Shape;763;p5"/>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4" name="Google Shape;764;p5"/>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5" name="Google Shape;765;p5"/>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6" name="Google Shape;766;p5"/>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7" name="Google Shape;767;p5"/>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8" name="Google Shape;768;p5"/>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9" name="Google Shape;769;p5"/>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0" name="Google Shape;770;p5"/>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1" name="Google Shape;771;p5"/>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2" name="Google Shape;772;p5"/>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3" name="Google Shape;773;p5"/>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4" name="Google Shape;774;p5"/>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5" name="Google Shape;775;p5"/>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6" name="Google Shape;776;p5"/>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7" name="Google Shape;777;p5"/>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8" name="Google Shape;778;p5"/>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9" name="Google Shape;779;p5"/>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0" name="Google Shape;780;p5"/>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1" name="Google Shape;781;p5"/>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2" name="Google Shape;782;p5"/>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3" name="Google Shape;783;p5"/>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4" name="Google Shape;784;p5"/>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5" name="Google Shape;785;p5"/>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6" name="Google Shape;786;p5"/>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7" name="Google Shape;787;p5"/>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8" name="Google Shape;788;p5"/>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9" name="Google Shape;789;p5"/>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0" name="Google Shape;790;p5"/>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1" name="Google Shape;791;p5"/>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2" name="Google Shape;792;p5"/>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3" name="Google Shape;793;p5"/>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4" name="Google Shape;794;p5"/>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5" name="Google Shape;795;p5"/>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6" name="Google Shape;796;p5"/>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7" name="Google Shape;797;p5"/>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8" name="Google Shape;798;p5"/>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9" name="Google Shape;799;p5"/>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0" name="Google Shape;800;p5"/>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1" name="Google Shape;801;p5"/>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2" name="Google Shape;802;p5"/>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3" name="Google Shape;803;p5"/>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4" name="Google Shape;804;p5"/>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5" name="Google Shape;805;p5"/>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6" name="Google Shape;806;p5"/>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7" name="Google Shape;807;p5"/>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8" name="Google Shape;808;p5"/>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9" name="Google Shape;809;p5"/>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0" name="Google Shape;810;p5"/>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1" name="Google Shape;811;p5"/>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2" name="Google Shape;812;p5"/>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3" name="Google Shape;813;p5"/>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4" name="Google Shape;814;p5"/>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5" name="Google Shape;815;p5"/>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6" name="Google Shape;816;p5"/>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7" name="Google Shape;817;p5"/>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8" name="Google Shape;818;p5"/>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9" name="Google Shape;819;p5"/>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0" name="Google Shape;820;p5"/>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1" name="Google Shape;821;p5"/>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2" name="Google Shape;822;p5"/>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3" name="Google Shape;823;p5"/>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4" name="Google Shape;824;p5"/>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5" name="Google Shape;825;p5"/>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6" name="Google Shape;826;p5"/>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7" name="Google Shape;827;p5"/>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8" name="Google Shape;828;p5"/>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9" name="Google Shape;829;p5"/>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0" name="Google Shape;830;p5"/>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1" name="Google Shape;831;p5"/>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2" name="Google Shape;832;p5"/>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3" name="Google Shape;833;p5"/>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4" name="Google Shape;834;p5"/>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5" name="Google Shape;835;p5"/>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6" name="Google Shape;836;p5"/>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7" name="Google Shape;837;p5"/>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8" name="Google Shape;838;p5"/>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9" name="Google Shape;839;p5"/>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0" name="Google Shape;840;p5"/>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1" name="Google Shape;841;p5"/>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2" name="Google Shape;842;p5"/>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3" name="Google Shape;843;p5"/>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4" name="Google Shape;844;p5"/>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5" name="Google Shape;845;p5"/>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6" name="Google Shape;846;p5"/>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7" name="Google Shape;847;p5"/>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8" name="Google Shape;848;p5"/>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9" name="Google Shape;849;p5"/>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0" name="Google Shape;850;p5"/>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1" name="Google Shape;851;p5"/>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2" name="Google Shape;852;p5"/>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3" name="Google Shape;853;p5"/>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4" name="Google Shape;854;p5"/>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5" name="Google Shape;855;p5"/>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6" name="Google Shape;856;p5"/>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7" name="Google Shape;857;p5"/>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8" name="Google Shape;858;p5"/>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9" name="Google Shape;859;p5"/>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0" name="Google Shape;860;p5"/>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1" name="Google Shape;861;p5"/>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2" name="Google Shape;862;p5"/>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3" name="Google Shape;863;p5"/>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4" name="Google Shape;864;p5"/>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5" name="Google Shape;865;p5"/>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6" name="Google Shape;866;p5"/>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7" name="Google Shape;867;p5"/>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8" name="Google Shape;868;p5"/>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869" name="Google Shape;869;p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870" name="Google Shape;870;p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871" name="Google Shape;871;p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5" name="Google Shape;875;p6"/>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6" name="Google Shape;876;p6"/>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9" name="Google Shape;879;p6"/>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0" name="Google Shape;880;p6"/>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3" name="Google Shape;883;p6"/>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4" name="Google Shape;884;p6"/>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7" name="Google Shape;887;p6"/>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8" name="Google Shape;888;p6"/>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1" name="Google Shape;891;p6"/>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2" name="Google Shape;892;p6"/>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3" name="Google Shape;893;p6"/>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4" name="Google Shape;894;p6"/>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5" name="Google Shape;895;p6"/>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6" name="Google Shape;896;p6"/>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7" name="Google Shape;897;p6"/>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0" name="Google Shape;900;p6"/>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1" name="Google Shape;901;p6"/>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2" name="Google Shape;902;p6"/>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3" name="Google Shape;903;p6"/>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4" name="Google Shape;904;p6"/>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5" name="Google Shape;905;p6"/>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6" name="Google Shape;906;p6"/>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9" name="Google Shape;909;p6"/>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0" name="Google Shape;910;p6"/>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1" name="Google Shape;911;p6"/>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2" name="Google Shape;912;p6"/>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3" name="Google Shape;913;p6"/>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4" name="Google Shape;914;p6"/>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5" name="Google Shape;915;p6"/>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6" name="Google Shape;916;p6"/>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7" name="Google Shape;917;p6"/>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0" name="Google Shape;920;p6"/>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3" name="Google Shape;923;p6"/>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4" name="Google Shape;924;p6"/>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5" name="Google Shape;925;p6"/>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8" name="Google Shape;928;p6"/>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9" name="Google Shape;929;p6"/>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0" name="Google Shape;930;p6"/>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1" name="Google Shape;931;p6"/>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2" name="Google Shape;932;p6"/>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3" name="Google Shape;933;p6"/>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4" name="Google Shape;934;p6"/>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5" name="Google Shape;935;p6"/>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6" name="Google Shape;936;p6"/>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7" name="Google Shape;937;p6"/>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8" name="Google Shape;938;p6"/>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9" name="Google Shape;939;p6"/>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0" name="Google Shape;940;p6"/>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1" name="Google Shape;941;p6"/>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2" name="Google Shape;942;p6"/>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3" name="Google Shape;943;p6"/>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4" name="Google Shape;944;p6"/>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5" name="Google Shape;945;p6"/>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6" name="Google Shape;946;p6"/>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7" name="Google Shape;947;p6"/>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8" name="Google Shape;948;p6"/>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9" name="Google Shape;949;p6"/>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0" name="Google Shape;950;p6"/>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1" name="Google Shape;951;p6"/>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2" name="Google Shape;952;p6"/>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3" name="Google Shape;953;p6"/>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4" name="Google Shape;954;p6"/>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5" name="Google Shape;955;p6"/>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6" name="Google Shape;956;p6"/>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7" name="Google Shape;957;p6"/>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8" name="Google Shape;958;p6"/>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9" name="Google Shape;959;p6"/>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0" name="Google Shape;960;p6"/>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1" name="Google Shape;961;p6"/>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2" name="Google Shape;962;p6"/>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3" name="Google Shape;963;p6"/>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4" name="Google Shape;964;p6"/>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5" name="Google Shape;965;p6"/>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6" name="Google Shape;966;p6"/>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7" name="Google Shape;967;p6"/>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8" name="Google Shape;968;p6"/>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9" name="Google Shape;969;p6"/>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0" name="Google Shape;970;p6"/>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1" name="Google Shape;971;p6"/>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2" name="Google Shape;972;p6"/>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3" name="Google Shape;973;p6"/>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4" name="Google Shape;974;p6"/>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5" name="Google Shape;975;p6"/>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6" name="Google Shape;976;p6"/>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7" name="Google Shape;977;p6"/>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8" name="Google Shape;978;p6"/>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9" name="Google Shape;979;p6"/>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0" name="Google Shape;980;p6"/>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1" name="Google Shape;981;p6"/>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2" name="Google Shape;982;p6"/>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3" name="Google Shape;983;p6"/>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4" name="Google Shape;984;p6"/>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5" name="Google Shape;985;p6"/>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6" name="Google Shape;986;p6"/>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7" name="Google Shape;987;p6"/>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8" name="Google Shape;988;p6"/>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9" name="Google Shape;989;p6"/>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0" name="Google Shape;990;p6"/>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1" name="Google Shape;991;p6"/>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2" name="Google Shape;992;p6"/>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3" name="Google Shape;993;p6"/>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4" name="Google Shape;994;p6"/>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5" name="Google Shape;995;p6"/>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6" name="Google Shape;996;p6"/>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7" name="Google Shape;997;p6"/>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8" name="Google Shape;998;p6"/>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9" name="Google Shape;999;p6"/>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0" name="Google Shape;1000;p6"/>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1" name="Google Shape;1001;p6"/>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2" name="Google Shape;1002;p6"/>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3" name="Google Shape;1003;p6"/>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4" name="Google Shape;1004;p6"/>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5" name="Google Shape;1005;p6"/>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6" name="Google Shape;1006;p6"/>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7" name="Google Shape;1007;p6"/>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8" name="Google Shape;1008;p6"/>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9" name="Google Shape;1009;p6"/>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0" name="Google Shape;1010;p6"/>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1" name="Google Shape;1011;p6"/>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2" name="Google Shape;1012;p6"/>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3" name="Google Shape;1013;p6"/>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4" name="Google Shape;1014;p6"/>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5" name="Google Shape;1015;p6"/>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6" name="Google Shape;1016;p6"/>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7" name="Google Shape;1017;p6"/>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8" name="Google Shape;1018;p6"/>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9" name="Google Shape;1019;p6"/>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0" name="Google Shape;1020;p6"/>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1" name="Google Shape;1021;p6"/>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2" name="Google Shape;1022;p6"/>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3" name="Google Shape;1023;p6"/>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4" name="Google Shape;1024;p6"/>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5" name="Google Shape;1025;p6"/>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6" name="Google Shape;1026;p6"/>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7" name="Google Shape;1027;p6"/>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8" name="Google Shape;1028;p6"/>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9" name="Google Shape;1029;p6"/>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0" name="Google Shape;1030;p6"/>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1" name="Google Shape;1031;p6"/>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2" name="Google Shape;1032;p6"/>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3" name="Google Shape;1033;p6"/>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4" name="Google Shape;1034;p6"/>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5" name="Google Shape;1035;p6"/>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6" name="Google Shape;1036;p6"/>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7" name="Google Shape;1037;p6"/>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8" name="Google Shape;1038;p6"/>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9" name="Google Shape;1039;p6"/>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0" name="Google Shape;1040;p6"/>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1" name="Google Shape;1041;p6"/>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2" name="Google Shape;1042;p6"/>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3" name="Google Shape;1043;p6"/>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4" name="Google Shape;1044;p6"/>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5" name="Google Shape;1045;p6"/>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6" name="Google Shape;1046;p6"/>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7" name="Google Shape;1047;p6"/>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8" name="Google Shape;1048;p6"/>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9" name="Google Shape;1049;p6"/>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0" name="Google Shape;1050;p6"/>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1" name="Google Shape;1051;p6"/>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2" name="Google Shape;1052;p6"/>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3" name="Google Shape;1053;p6"/>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4" name="Google Shape;1054;p6"/>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5" name="Google Shape;1055;p6"/>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6" name="Google Shape;1056;p6"/>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057" name="Google Shape;1057;p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058" name="Google Shape;1058;p6"/>
          <p:cNvSpPr txBox="1">
            <a:spLocks noGrp="1"/>
          </p:cNvSpPr>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59" name="Google Shape;1059;p6"/>
          <p:cNvSpPr txBox="1">
            <a:spLocks noGrp="1"/>
          </p:cNvSpPr>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60" name="Google Shape;1060;p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61"/>
        <p:cNvGrpSpPr/>
        <p:nvPr/>
      </p:nvGrpSpPr>
      <p:grpSpPr>
        <a:xfrm>
          <a:off x="0" y="0"/>
          <a:ext cx="0" cy="0"/>
          <a:chOff x="0" y="0"/>
          <a:chExt cx="0" cy="0"/>
        </a:xfrm>
      </p:grpSpPr>
      <p:grpSp>
        <p:nvGrpSpPr>
          <p:cNvPr id="1062" name="Google Shape;1062;p7"/>
          <p:cNvGrpSpPr/>
          <p:nvPr/>
        </p:nvGrpSpPr>
        <p:grpSpPr>
          <a:xfrm>
            <a:off x="1841376" y="4540815"/>
            <a:ext cx="1110494" cy="612269"/>
            <a:chOff x="1003176" y="4540815"/>
            <a:chExt cx="1110494" cy="612269"/>
          </a:xfrm>
        </p:grpSpPr>
        <p:sp>
          <p:nvSpPr>
            <p:cNvPr id="1063" name="Google Shape;1063;p7"/>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4" name="Google Shape;1064;p7"/>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5" name="Google Shape;1065;p7"/>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66" name="Google Shape;1066;p7"/>
          <p:cNvGrpSpPr/>
          <p:nvPr/>
        </p:nvGrpSpPr>
        <p:grpSpPr>
          <a:xfrm>
            <a:off x="342281" y="4183488"/>
            <a:ext cx="369035" cy="728056"/>
            <a:chOff x="342281" y="4183488"/>
            <a:chExt cx="369035" cy="728056"/>
          </a:xfrm>
        </p:grpSpPr>
        <p:sp>
          <p:nvSpPr>
            <p:cNvPr id="1067" name="Google Shape;1067;p7"/>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8" name="Google Shape;1068;p7"/>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9" name="Google Shape;1069;p7"/>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0" name="Google Shape;1070;p7"/>
          <p:cNvGrpSpPr/>
          <p:nvPr/>
        </p:nvGrpSpPr>
        <p:grpSpPr>
          <a:xfrm>
            <a:off x="50" y="1232900"/>
            <a:ext cx="454630" cy="816989"/>
            <a:chOff x="50" y="1232900"/>
            <a:chExt cx="454630" cy="816989"/>
          </a:xfrm>
        </p:grpSpPr>
        <p:sp>
          <p:nvSpPr>
            <p:cNvPr id="1071" name="Google Shape;1071;p7"/>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2" name="Google Shape;1072;p7"/>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3" name="Google Shape;1073;p7"/>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4" name="Google Shape;1074;p7"/>
          <p:cNvGrpSpPr/>
          <p:nvPr/>
        </p:nvGrpSpPr>
        <p:grpSpPr>
          <a:xfrm>
            <a:off x="50" y="3073044"/>
            <a:ext cx="729750" cy="1046771"/>
            <a:chOff x="50" y="3073044"/>
            <a:chExt cx="729750" cy="1046771"/>
          </a:xfrm>
        </p:grpSpPr>
        <p:sp>
          <p:nvSpPr>
            <p:cNvPr id="1075" name="Google Shape;1075;p7"/>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6" name="Google Shape;1076;p7"/>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7" name="Google Shape;1077;p7"/>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8" name="Google Shape;1078;p7"/>
          <p:cNvGrpSpPr/>
          <p:nvPr/>
        </p:nvGrpSpPr>
        <p:grpSpPr>
          <a:xfrm>
            <a:off x="5944880" y="-7"/>
            <a:ext cx="2524606" cy="759943"/>
            <a:chOff x="4012455" y="-7"/>
            <a:chExt cx="2524606" cy="759943"/>
          </a:xfrm>
        </p:grpSpPr>
        <p:sp>
          <p:nvSpPr>
            <p:cNvPr id="1079" name="Google Shape;1079;p7"/>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0" name="Google Shape;1080;p7"/>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1" name="Google Shape;1081;p7"/>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2" name="Google Shape;1082;p7"/>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3" name="Google Shape;1083;p7"/>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4" name="Google Shape;1084;p7"/>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5" name="Google Shape;1085;p7"/>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6" name="Google Shape;1086;p7"/>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87" name="Google Shape;1087;p7"/>
          <p:cNvGrpSpPr/>
          <p:nvPr/>
        </p:nvGrpSpPr>
        <p:grpSpPr>
          <a:xfrm>
            <a:off x="8506368" y="1564091"/>
            <a:ext cx="637429" cy="1130622"/>
            <a:chOff x="6233393" y="2021291"/>
            <a:chExt cx="637429" cy="1130622"/>
          </a:xfrm>
        </p:grpSpPr>
        <p:sp>
          <p:nvSpPr>
            <p:cNvPr id="1088" name="Google Shape;1088;p7"/>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9" name="Google Shape;1089;p7"/>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0" name="Google Shape;1090;p7"/>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1" name="Google Shape;1091;p7"/>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2" name="Google Shape;1092;p7"/>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3" name="Google Shape;1093;p7"/>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4" name="Google Shape;1094;p7"/>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5" name="Google Shape;1095;p7"/>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96" name="Google Shape;1096;p7"/>
          <p:cNvGrpSpPr/>
          <p:nvPr/>
        </p:nvGrpSpPr>
        <p:grpSpPr>
          <a:xfrm>
            <a:off x="7464679" y="3618202"/>
            <a:ext cx="1679118" cy="1534882"/>
            <a:chOff x="5191704" y="3618202"/>
            <a:chExt cx="1679118" cy="1534882"/>
          </a:xfrm>
        </p:grpSpPr>
        <p:sp>
          <p:nvSpPr>
            <p:cNvPr id="1097" name="Google Shape;1097;p7"/>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8" name="Google Shape;1098;p7"/>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9" name="Google Shape;1099;p7"/>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0" name="Google Shape;1100;p7"/>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1" name="Google Shape;1101;p7"/>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2" name="Google Shape;1102;p7"/>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3" name="Google Shape;1103;p7"/>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4" name="Google Shape;1104;p7"/>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5" name="Google Shape;1105;p7"/>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6" name="Google Shape;1106;p7"/>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07" name="Google Shape;1107;p7"/>
          <p:cNvGrpSpPr/>
          <p:nvPr/>
        </p:nvGrpSpPr>
        <p:grpSpPr>
          <a:xfrm>
            <a:off x="7847220" y="3073038"/>
            <a:ext cx="598866" cy="595528"/>
            <a:chOff x="5944870" y="3341438"/>
            <a:chExt cx="598866" cy="595528"/>
          </a:xfrm>
        </p:grpSpPr>
        <p:sp>
          <p:nvSpPr>
            <p:cNvPr id="1108" name="Google Shape;1108;p7"/>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9" name="Google Shape;1109;p7"/>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0" name="Google Shape;1110;p7"/>
          <p:cNvGrpSpPr/>
          <p:nvPr/>
        </p:nvGrpSpPr>
        <p:grpSpPr>
          <a:xfrm>
            <a:off x="2204197" y="105666"/>
            <a:ext cx="546902" cy="236607"/>
            <a:chOff x="2204197" y="105666"/>
            <a:chExt cx="546902" cy="236607"/>
          </a:xfrm>
        </p:grpSpPr>
        <p:sp>
          <p:nvSpPr>
            <p:cNvPr id="1111" name="Google Shape;1111;p7"/>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2" name="Google Shape;1112;p7"/>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3" name="Google Shape;1113;p7"/>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4" name="Google Shape;1114;p7"/>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5" name="Google Shape;1115;p7"/>
          <p:cNvGrpSpPr/>
          <p:nvPr/>
        </p:nvGrpSpPr>
        <p:grpSpPr>
          <a:xfrm>
            <a:off x="50" y="-7"/>
            <a:ext cx="2049897" cy="773345"/>
            <a:chOff x="50" y="-7"/>
            <a:chExt cx="2049897" cy="773345"/>
          </a:xfrm>
        </p:grpSpPr>
        <p:sp>
          <p:nvSpPr>
            <p:cNvPr id="1116" name="Google Shape;1116;p7"/>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7" name="Google Shape;1117;p7"/>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8" name="Google Shape;1118;p7"/>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9" name="Google Shape;1119;p7"/>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0" name="Google Shape;1120;p7"/>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1" name="Google Shape;1121;p7"/>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2" name="Google Shape;1122;p7"/>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3" name="Google Shape;1123;p7"/>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4" name="Google Shape;1124;p7"/>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5" name="Google Shape;1125;p7"/>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6" name="Google Shape;1126;p7"/>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7" name="Google Shape;1127;p7"/>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8" name="Google Shape;1128;p7"/>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9" name="Google Shape;1129;p7"/>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0" name="Google Shape;1130;p7"/>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1" name="Google Shape;1131;p7"/>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2" name="Google Shape;1132;p7"/>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3" name="Google Shape;1133;p7"/>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4" name="Google Shape;1134;p7"/>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5" name="Google Shape;1135;p7"/>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6" name="Google Shape;1136;p7"/>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7" name="Google Shape;1137;p7"/>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8" name="Google Shape;1138;p7"/>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9" name="Google Shape;1139;p7"/>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0" name="Google Shape;1140;p7"/>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1" name="Google Shape;1141;p7"/>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2" name="Google Shape;1142;p7"/>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3" name="Google Shape;1143;p7"/>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4" name="Google Shape;1144;p7"/>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5" name="Google Shape;1145;p7"/>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6" name="Google Shape;1146;p7"/>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7" name="Google Shape;1147;p7"/>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8" name="Google Shape;1148;p7"/>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9" name="Google Shape;1149;p7"/>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0" name="Google Shape;1150;p7"/>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1" name="Google Shape;1151;p7"/>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2" name="Google Shape;1152;p7"/>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3" name="Google Shape;1153;p7"/>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4" name="Google Shape;1154;p7"/>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5" name="Google Shape;1155;p7"/>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6" name="Google Shape;1156;p7"/>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7" name="Google Shape;1157;p7"/>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8" name="Google Shape;1158;p7"/>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9" name="Google Shape;1159;p7"/>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0" name="Google Shape;1160;p7"/>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1" name="Google Shape;1161;p7"/>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2" name="Google Shape;1162;p7"/>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3" name="Google Shape;1163;p7"/>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4" name="Google Shape;1164;p7"/>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5" name="Google Shape;1165;p7"/>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6" name="Google Shape;1166;p7"/>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7" name="Google Shape;1167;p7"/>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8" name="Google Shape;1168;p7"/>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9" name="Google Shape;1169;p7"/>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0" name="Google Shape;1170;p7"/>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1" name="Google Shape;1171;p7"/>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2" name="Google Shape;1172;p7"/>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3" name="Google Shape;1173;p7"/>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4" name="Google Shape;1174;p7"/>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5" name="Google Shape;1175;p7"/>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6" name="Google Shape;1176;p7"/>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7" name="Google Shape;1177;p7"/>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8" name="Google Shape;1178;p7"/>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9" name="Google Shape;1179;p7"/>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0" name="Google Shape;1180;p7"/>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1" name="Google Shape;1181;p7"/>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2" name="Google Shape;1182;p7"/>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3" name="Google Shape;1183;p7"/>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4" name="Google Shape;1184;p7"/>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5" name="Google Shape;1185;p7"/>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6" name="Google Shape;1186;p7"/>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7" name="Google Shape;1187;p7"/>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8" name="Google Shape;1188;p7"/>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9" name="Google Shape;1189;p7"/>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0" name="Google Shape;1190;p7"/>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1" name="Google Shape;1191;p7"/>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2" name="Google Shape;1192;p7"/>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3" name="Google Shape;1193;p7"/>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4" name="Google Shape;1194;p7"/>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5" name="Google Shape;1195;p7"/>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6" name="Google Shape;1196;p7"/>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7" name="Google Shape;1197;p7"/>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8" name="Google Shape;1198;p7"/>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9" name="Google Shape;1199;p7"/>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0" name="Google Shape;1200;p7"/>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1" name="Google Shape;1201;p7"/>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2" name="Google Shape;1202;p7"/>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3" name="Google Shape;1203;p7"/>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4" name="Google Shape;1204;p7"/>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5" name="Google Shape;1205;p7"/>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6" name="Google Shape;1206;p7"/>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7" name="Google Shape;1207;p7"/>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8" name="Google Shape;1208;p7"/>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9" name="Google Shape;1209;p7"/>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0" name="Google Shape;1210;p7"/>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1" name="Google Shape;1211;p7"/>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2" name="Google Shape;1212;p7"/>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3" name="Google Shape;1213;p7"/>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4" name="Google Shape;1214;p7"/>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5" name="Google Shape;1215;p7"/>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6" name="Google Shape;1216;p7"/>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7" name="Google Shape;1217;p7"/>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8" name="Google Shape;1218;p7"/>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9" name="Google Shape;1219;p7"/>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0" name="Google Shape;1220;p7"/>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1" name="Google Shape;1221;p7"/>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2" name="Google Shape;1222;p7"/>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3" name="Google Shape;1223;p7"/>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4" name="Google Shape;1224;p7"/>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5" name="Google Shape;1225;p7"/>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6" name="Google Shape;1226;p7"/>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7" name="Google Shape;1227;p7"/>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8" name="Google Shape;1228;p7"/>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9" name="Google Shape;1229;p7"/>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0" name="Google Shape;1230;p7"/>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1" name="Google Shape;1231;p7"/>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2" name="Google Shape;1232;p7"/>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3" name="Google Shape;1233;p7"/>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4" name="Google Shape;1234;p7"/>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5" name="Google Shape;1235;p7"/>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6" name="Google Shape;1236;p7"/>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7" name="Google Shape;1237;p7"/>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8" name="Google Shape;1238;p7"/>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9" name="Google Shape;1239;p7"/>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0" name="Google Shape;1240;p7"/>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1" name="Google Shape;1241;p7"/>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2" name="Google Shape;1242;p7"/>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3" name="Google Shape;1243;p7"/>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4" name="Google Shape;1244;p7"/>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5" name="Google Shape;1245;p7"/>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246" name="Google Shape;1246;p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247" name="Google Shape;1247;p7"/>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48" name="Google Shape;1248;p7"/>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49" name="Google Shape;1249;p7"/>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0" name="Google Shape;1250;p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1"/>
        <p:cNvGrpSpPr/>
        <p:nvPr/>
      </p:nvGrpSpPr>
      <p:grpSpPr>
        <a:xfrm>
          <a:off x="0" y="0"/>
          <a:ext cx="0" cy="0"/>
          <a:chOff x="0" y="0"/>
          <a:chExt cx="0" cy="0"/>
        </a:xfrm>
      </p:grpSpPr>
      <p:sp>
        <p:nvSpPr>
          <p:cNvPr id="1552" name="Google Shape;1552;p1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5" name="Google Shape;1555;p10"/>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6" name="Google Shape;1556;p10"/>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57" name="Google Shape;1557;p10"/>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0" name="Google Shape;1560;p10"/>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1" name="Google Shape;1561;p10"/>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2" name="Google Shape;1562;p10"/>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3" name="Google Shape;1563;p10"/>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4" name="Google Shape;1564;p10"/>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5" name="Google Shape;1565;p10"/>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6" name="Google Shape;1566;p10"/>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7" name="Google Shape;1567;p10"/>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0" name="Google Shape;1570;p10"/>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1" name="Google Shape;1571;p10"/>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2" name="Google Shape;1572;p10"/>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3" name="Google Shape;1573;p10"/>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4" name="Google Shape;1574;p10"/>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5" name="Google Shape;1575;p10"/>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6" name="Google Shape;1576;p10"/>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7" name="Google Shape;1577;p10"/>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8" name="Google Shape;1578;p10"/>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9" name="Google Shape;1579;p10"/>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0" name="Google Shape;1580;p10"/>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1" name="Google Shape;1581;p10"/>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2" name="Google Shape;1582;p10"/>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5" name="Google Shape;1585;p10"/>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6" name="Google Shape;1586;p10"/>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9" name="Google Shape;1589;p10"/>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0" name="Google Shape;1590;p10"/>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1" name="Google Shape;1591;p10"/>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2" name="Google Shape;1592;p10"/>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3" name="Google Shape;1593;p10"/>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4" name="Google Shape;1594;p10"/>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5" name="Google Shape;1595;p10"/>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6" name="Google Shape;1596;p10"/>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7" name="Google Shape;1597;p10"/>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8" name="Google Shape;1598;p10"/>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9" name="Google Shape;1599;p10"/>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0" name="Google Shape;1600;p10"/>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1" name="Google Shape;1601;p10"/>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2" name="Google Shape;1602;p10"/>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3" name="Google Shape;1603;p10"/>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4" name="Google Shape;1604;p10"/>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5" name="Google Shape;1605;p10"/>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6" name="Google Shape;1606;p10"/>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7" name="Google Shape;1607;p10"/>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8" name="Google Shape;1608;p10"/>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9" name="Google Shape;1609;p10"/>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0" name="Google Shape;1610;p10"/>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1" name="Google Shape;1611;p10"/>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2" name="Google Shape;1612;p10"/>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3" name="Google Shape;1613;p10"/>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4" name="Google Shape;1614;p10"/>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5" name="Google Shape;1615;p10"/>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6" name="Google Shape;1616;p10"/>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7" name="Google Shape;1617;p10"/>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8" name="Google Shape;1618;p10"/>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9" name="Google Shape;1619;p10"/>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0" name="Google Shape;1620;p10"/>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1" name="Google Shape;1621;p10"/>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2" name="Google Shape;1622;p10"/>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3" name="Google Shape;1623;p10"/>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4" name="Google Shape;1624;p10"/>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5" name="Google Shape;1625;p10"/>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6" name="Google Shape;1626;p10"/>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7" name="Google Shape;1627;p10"/>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8" name="Google Shape;1628;p10"/>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9" name="Google Shape;1629;p10"/>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0" name="Google Shape;1630;p10"/>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1" name="Google Shape;1631;p10"/>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2" name="Google Shape;1632;p10"/>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3" name="Google Shape;1633;p10"/>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4" name="Google Shape;1634;p10"/>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5" name="Google Shape;1635;p10"/>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6" name="Google Shape;1636;p10"/>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7" name="Google Shape;1637;p10"/>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8" name="Google Shape;1638;p10"/>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9" name="Google Shape;1639;p10"/>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0" name="Google Shape;1640;p10"/>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1" name="Google Shape;1641;p10"/>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2" name="Google Shape;1642;p10"/>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3" name="Google Shape;1643;p10"/>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4" name="Google Shape;1644;p10"/>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5" name="Google Shape;1645;p10"/>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6" name="Google Shape;1646;p10"/>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9" name="Google Shape;1649;p10"/>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0" name="Google Shape;1650;p10"/>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1" name="Google Shape;1651;p10"/>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2" name="Google Shape;1652;p10"/>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3" name="Google Shape;1653;p10"/>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4" name="Google Shape;1654;p10"/>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5" name="Google Shape;1655;p10"/>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6" name="Google Shape;1656;p10"/>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7" name="Google Shape;1657;p10"/>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8" name="Google Shape;1658;p10"/>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9" name="Google Shape;1659;p10"/>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0" name="Google Shape;1660;p10"/>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1" name="Google Shape;1661;p10"/>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2" name="Google Shape;1662;p10"/>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color">
  <p:cSld name="BLANK_1_1">
    <p:bg>
      <p:bgPr>
        <a:solidFill>
          <a:schemeClr val="accent1"/>
        </a:solidFill>
        <a:effectLst/>
      </p:bgPr>
    </p:bg>
    <p:spTree>
      <p:nvGrpSpPr>
        <p:cNvPr id="1"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8" name="Google Shape;1778;p12"/>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9" name="Google Shape;1779;p12"/>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80" name="Google Shape;1780;p12"/>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3" name="Google Shape;1783;p12"/>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4" name="Google Shape;1784;p12"/>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5" name="Google Shape;1785;p12"/>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6" name="Google Shape;1786;p12"/>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7" name="Google Shape;1787;p12"/>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8" name="Google Shape;1788;p12"/>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9" name="Google Shape;1789;p12"/>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0" name="Google Shape;1790;p12"/>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3" name="Google Shape;1793;p12"/>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4" name="Google Shape;1794;p12"/>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5" name="Google Shape;1795;p12"/>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6" name="Google Shape;1796;p12"/>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7" name="Google Shape;1797;p12"/>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8" name="Google Shape;1798;p12"/>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9" name="Google Shape;1799;p12"/>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0" name="Google Shape;1800;p12"/>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1" name="Google Shape;1801;p12"/>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2" name="Google Shape;1802;p12"/>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3" name="Google Shape;1803;p12"/>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4" name="Google Shape;1804;p12"/>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5" name="Google Shape;1805;p12"/>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8" name="Google Shape;1808;p12"/>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9" name="Google Shape;1809;p12"/>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2" name="Google Shape;1812;p12"/>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3" name="Google Shape;1813;p12"/>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4" name="Google Shape;1814;p12"/>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5" name="Google Shape;1815;p12"/>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6" name="Google Shape;1816;p12"/>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7" name="Google Shape;1817;p12"/>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8" name="Google Shape;1818;p12"/>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9" name="Google Shape;1819;p12"/>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0" name="Google Shape;1820;p12"/>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1" name="Google Shape;1821;p12"/>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2" name="Google Shape;1822;p12"/>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3" name="Google Shape;1823;p12"/>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4" name="Google Shape;1824;p12"/>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5" name="Google Shape;1825;p12"/>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6" name="Google Shape;1826;p12"/>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7" name="Google Shape;1827;p12"/>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8" name="Google Shape;1828;p12"/>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9" name="Google Shape;1829;p12"/>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0" name="Google Shape;1830;p12"/>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1" name="Google Shape;1831;p12"/>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2" name="Google Shape;1832;p12"/>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3" name="Google Shape;1833;p12"/>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4" name="Google Shape;1834;p12"/>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5" name="Google Shape;1835;p12"/>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6" name="Google Shape;1836;p12"/>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7" name="Google Shape;1837;p12"/>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8" name="Google Shape;1838;p12"/>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9" name="Google Shape;1839;p12"/>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0" name="Google Shape;1840;p12"/>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1" name="Google Shape;1841;p12"/>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2" name="Google Shape;1842;p12"/>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3" name="Google Shape;1843;p12"/>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4" name="Google Shape;1844;p12"/>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5" name="Google Shape;1845;p12"/>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6" name="Google Shape;1846;p12"/>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7" name="Google Shape;1847;p12"/>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8" name="Google Shape;1848;p12"/>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9" name="Google Shape;1849;p12"/>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0" name="Google Shape;1850;p12"/>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1" name="Google Shape;1851;p12"/>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2" name="Google Shape;1852;p12"/>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3" name="Google Shape;1853;p12"/>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4" name="Google Shape;1854;p12"/>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5" name="Google Shape;1855;p12"/>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6" name="Google Shape;1856;p12"/>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7" name="Google Shape;1857;p12"/>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8" name="Google Shape;1858;p12"/>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9" name="Google Shape;1859;p12"/>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0" name="Google Shape;1860;p12"/>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1" name="Google Shape;1861;p12"/>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2" name="Google Shape;1862;p12"/>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3" name="Google Shape;1863;p12"/>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4" name="Google Shape;1864;p12"/>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5" name="Google Shape;1865;p12"/>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6" name="Google Shape;1866;p12"/>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7" name="Google Shape;1867;p12"/>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8" name="Google Shape;1868;p12"/>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9" name="Google Shape;1869;p12"/>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2" name="Google Shape;1872;p12"/>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3" name="Google Shape;1873;p12"/>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4" name="Google Shape;1874;p12"/>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5" name="Google Shape;1875;p12"/>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6" name="Google Shape;1876;p12"/>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7" name="Google Shape;1877;p12"/>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8" name="Google Shape;1878;p12"/>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9" name="Google Shape;1879;p12"/>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0" name="Google Shape;1880;p12"/>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1" name="Google Shape;1881;p12"/>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2" name="Google Shape;1882;p12"/>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3" name="Google Shape;1883;p12"/>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4" name="Google Shape;1884;p12"/>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5" name="Google Shape;1885;p12"/>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886" name="Google Shape;1886;p1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31750" y="737325"/>
            <a:ext cx="6880500" cy="5829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1pPr>
            <a:lvl2pPr lvl="1"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2pPr>
            <a:lvl3pPr lvl="2"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3pPr>
            <a:lvl4pPr lvl="3"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4pPr>
            <a:lvl5pPr lvl="4"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5pPr>
            <a:lvl6pPr lvl="5"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6pPr>
            <a:lvl7pPr lvl="6"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7pPr>
            <a:lvl8pPr lvl="7"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8pPr>
            <a:lvl9pPr lvl="8"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131750" y="1427100"/>
            <a:ext cx="6880500" cy="3498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marL="914400" lvl="1"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marL="1371600" lvl="2"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marL="1828800" lvl="3"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marL="2286000" lvl="4"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marL="2743200" lvl="5"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marL="3200400" lvl="6"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marL="3657600" lvl="7"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marL="4114800" lvl="8"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Amatic SC"/>
                <a:ea typeface="Amatic SC"/>
                <a:cs typeface="Amatic SC"/>
                <a:sym typeface="Amatic SC"/>
              </a:defRPr>
            </a:lvl1pPr>
            <a:lvl2pPr lvl="1" algn="r">
              <a:buNone/>
              <a:defRPr sz="1200">
                <a:solidFill>
                  <a:schemeClr val="accent1"/>
                </a:solidFill>
                <a:latin typeface="Amatic SC"/>
                <a:ea typeface="Amatic SC"/>
                <a:cs typeface="Amatic SC"/>
                <a:sym typeface="Amatic SC"/>
              </a:defRPr>
            </a:lvl2pPr>
            <a:lvl3pPr lvl="2" algn="r">
              <a:buNone/>
              <a:defRPr sz="1200">
                <a:solidFill>
                  <a:schemeClr val="accent1"/>
                </a:solidFill>
                <a:latin typeface="Amatic SC"/>
                <a:ea typeface="Amatic SC"/>
                <a:cs typeface="Amatic SC"/>
                <a:sym typeface="Amatic SC"/>
              </a:defRPr>
            </a:lvl3pPr>
            <a:lvl4pPr lvl="3" algn="r">
              <a:buNone/>
              <a:defRPr sz="1200">
                <a:solidFill>
                  <a:schemeClr val="accent1"/>
                </a:solidFill>
                <a:latin typeface="Amatic SC"/>
                <a:ea typeface="Amatic SC"/>
                <a:cs typeface="Amatic SC"/>
                <a:sym typeface="Amatic SC"/>
              </a:defRPr>
            </a:lvl4pPr>
            <a:lvl5pPr lvl="4" algn="r">
              <a:buNone/>
              <a:defRPr sz="1200">
                <a:solidFill>
                  <a:schemeClr val="accent1"/>
                </a:solidFill>
                <a:latin typeface="Amatic SC"/>
                <a:ea typeface="Amatic SC"/>
                <a:cs typeface="Amatic SC"/>
                <a:sym typeface="Amatic SC"/>
              </a:defRPr>
            </a:lvl5pPr>
            <a:lvl6pPr lvl="5" algn="r">
              <a:buNone/>
              <a:defRPr sz="1200">
                <a:solidFill>
                  <a:schemeClr val="accent1"/>
                </a:solidFill>
                <a:latin typeface="Amatic SC"/>
                <a:ea typeface="Amatic SC"/>
                <a:cs typeface="Amatic SC"/>
                <a:sym typeface="Amatic SC"/>
              </a:defRPr>
            </a:lvl6pPr>
            <a:lvl7pPr lvl="6" algn="r">
              <a:buNone/>
              <a:defRPr sz="1200">
                <a:solidFill>
                  <a:schemeClr val="accent1"/>
                </a:solidFill>
                <a:latin typeface="Amatic SC"/>
                <a:ea typeface="Amatic SC"/>
                <a:cs typeface="Amatic SC"/>
                <a:sym typeface="Amatic SC"/>
              </a:defRPr>
            </a:lvl7pPr>
            <a:lvl8pPr lvl="7" algn="r">
              <a:buNone/>
              <a:defRPr sz="1200">
                <a:solidFill>
                  <a:schemeClr val="accent1"/>
                </a:solidFill>
                <a:latin typeface="Amatic SC"/>
                <a:ea typeface="Amatic SC"/>
                <a:cs typeface="Amatic SC"/>
                <a:sym typeface="Amatic SC"/>
              </a:defRPr>
            </a:lvl8pPr>
            <a:lvl9pPr lvl="8" algn="r">
              <a:buNone/>
              <a:defRPr sz="1200">
                <a:solidFill>
                  <a:schemeClr val="accent1"/>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13"/>
          <p:cNvSpPr txBox="1">
            <a:spLocks noGrp="1"/>
          </p:cNvSpPr>
          <p:nvPr>
            <p:ph type="ctrTitle"/>
          </p:nvPr>
        </p:nvSpPr>
        <p:spPr>
          <a:xfrm>
            <a:off x="1497137" y="2104010"/>
            <a:ext cx="6449816"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SPlashy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21"/>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3-Tier Architecture</a:t>
            </a:r>
            <a:endParaRPr dirty="0"/>
          </a:p>
        </p:txBody>
      </p:sp>
      <p:sp>
        <p:nvSpPr>
          <p:cNvPr id="1952" name="Google Shape;1952;p21"/>
          <p:cNvSpPr txBox="1">
            <a:spLocks noGrp="1"/>
          </p:cNvSpPr>
          <p:nvPr>
            <p:ph type="body" idx="1"/>
          </p:nvPr>
        </p:nvSpPr>
        <p:spPr>
          <a:xfrm>
            <a:off x="977300" y="1279069"/>
            <a:ext cx="2296500" cy="582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chemeClr val="accent1"/>
                </a:solidFill>
              </a:rPr>
              <a:t>Presentation tier</a:t>
            </a:r>
          </a:p>
          <a:p>
            <a:pPr marL="0" lvl="0" indent="0" algn="l" rtl="0">
              <a:spcBef>
                <a:spcPts val="600"/>
              </a:spcBef>
              <a:spcAft>
                <a:spcPts val="0"/>
              </a:spcAft>
              <a:buNone/>
            </a:pPr>
            <a:endParaRPr b="1" dirty="0"/>
          </a:p>
        </p:txBody>
      </p:sp>
      <p:sp>
        <p:nvSpPr>
          <p:cNvPr id="1953" name="Google Shape;1953;p21"/>
          <p:cNvSpPr txBox="1">
            <a:spLocks noGrp="1"/>
          </p:cNvSpPr>
          <p:nvPr>
            <p:ph type="body" idx="2"/>
          </p:nvPr>
        </p:nvSpPr>
        <p:spPr>
          <a:xfrm>
            <a:off x="3626538" y="1279069"/>
            <a:ext cx="2512611" cy="494072"/>
          </a:xfrm>
          <a:prstGeom prst="rect">
            <a:avLst/>
          </a:prstGeom>
        </p:spPr>
        <p:txBody>
          <a:bodyPr spcFirstLastPara="1" wrap="square" lIns="91425" tIns="91425" rIns="91425" bIns="91425" anchor="t" anchorCtr="0">
            <a:noAutofit/>
          </a:bodyPr>
          <a:lstStyle/>
          <a:p>
            <a:pPr marL="0" lvl="0" indent="0">
              <a:buNone/>
            </a:pPr>
            <a:r>
              <a:rPr lang="en-GB" b="1" dirty="0">
                <a:solidFill>
                  <a:schemeClr val="accent1"/>
                </a:solidFill>
              </a:rPr>
              <a:t>Logic tier</a:t>
            </a:r>
          </a:p>
        </p:txBody>
      </p:sp>
      <p:sp>
        <p:nvSpPr>
          <p:cNvPr id="1954" name="Google Shape;1954;p21"/>
          <p:cNvSpPr txBox="1">
            <a:spLocks noGrp="1"/>
          </p:cNvSpPr>
          <p:nvPr>
            <p:ph type="body" idx="3"/>
          </p:nvPr>
        </p:nvSpPr>
        <p:spPr>
          <a:xfrm>
            <a:off x="6313336" y="1279069"/>
            <a:ext cx="2512611" cy="438413"/>
          </a:xfrm>
          <a:prstGeom prst="rect">
            <a:avLst/>
          </a:prstGeom>
        </p:spPr>
        <p:txBody>
          <a:bodyPr spcFirstLastPara="1" wrap="square" lIns="91425" tIns="91425" rIns="91425" bIns="91425" anchor="t" anchorCtr="0">
            <a:noAutofit/>
          </a:bodyPr>
          <a:lstStyle/>
          <a:p>
            <a:pPr marL="0" lvl="0" indent="0">
              <a:buNone/>
            </a:pPr>
            <a:r>
              <a:rPr lang="en-GB" b="1" dirty="0">
                <a:solidFill>
                  <a:schemeClr val="accent1"/>
                </a:solidFill>
              </a:rPr>
              <a:t>Data tier</a:t>
            </a:r>
          </a:p>
          <a:p>
            <a:pPr marL="0" lvl="0" indent="0">
              <a:buNone/>
            </a:pPr>
            <a:endParaRPr lang="en-GB" b="1" dirty="0"/>
          </a:p>
          <a:p>
            <a:pPr marL="0" lvl="0" indent="0" algn="l" rtl="0">
              <a:spcBef>
                <a:spcPts val="600"/>
              </a:spcBef>
              <a:spcAft>
                <a:spcPts val="0"/>
              </a:spcAft>
              <a:buNone/>
            </a:pPr>
            <a:endParaRPr dirty="0"/>
          </a:p>
        </p:txBody>
      </p:sp>
      <p:sp>
        <p:nvSpPr>
          <p:cNvPr id="1955" name="Google Shape;1955;p2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5" name="Picture 4" descr="Text&#10;&#10;Description automatically generated">
            <a:extLst>
              <a:ext uri="{FF2B5EF4-FFF2-40B4-BE49-F238E27FC236}">
                <a16:creationId xmlns:a16="http://schemas.microsoft.com/office/drawing/2014/main" id="{138FE80A-982E-2940-A8E3-67F239EB9A59}"/>
              </a:ext>
            </a:extLst>
          </p:cNvPr>
          <p:cNvPicPr>
            <a:picLocks noChangeAspect="1"/>
          </p:cNvPicPr>
          <p:nvPr/>
        </p:nvPicPr>
        <p:blipFill>
          <a:blip r:embed="rId3"/>
          <a:stretch>
            <a:fillRect/>
          </a:stretch>
        </p:blipFill>
        <p:spPr>
          <a:xfrm>
            <a:off x="3673510" y="1861968"/>
            <a:ext cx="2512612" cy="2940620"/>
          </a:xfrm>
          <a:prstGeom prst="rect">
            <a:avLst/>
          </a:prstGeom>
        </p:spPr>
      </p:pic>
      <p:pic>
        <p:nvPicPr>
          <p:cNvPr id="9" name="Picture 8" descr="Text, chat or text message&#10;&#10;Description automatically generated">
            <a:extLst>
              <a:ext uri="{FF2B5EF4-FFF2-40B4-BE49-F238E27FC236}">
                <a16:creationId xmlns:a16="http://schemas.microsoft.com/office/drawing/2014/main" id="{B37EA459-DF4F-3A47-B41E-34042A40EB9D}"/>
              </a:ext>
            </a:extLst>
          </p:cNvPr>
          <p:cNvPicPr>
            <a:picLocks noChangeAspect="1"/>
          </p:cNvPicPr>
          <p:nvPr/>
        </p:nvPicPr>
        <p:blipFill>
          <a:blip r:embed="rId4"/>
          <a:stretch>
            <a:fillRect/>
          </a:stretch>
        </p:blipFill>
        <p:spPr>
          <a:xfrm>
            <a:off x="6452500" y="1868245"/>
            <a:ext cx="2296500" cy="2934343"/>
          </a:xfrm>
          <a:prstGeom prst="rect">
            <a:avLst/>
          </a:prstGeom>
        </p:spPr>
      </p:pic>
      <p:pic>
        <p:nvPicPr>
          <p:cNvPr id="11" name="Picture 10" descr="Text&#10;&#10;Description automatically generated">
            <a:extLst>
              <a:ext uri="{FF2B5EF4-FFF2-40B4-BE49-F238E27FC236}">
                <a16:creationId xmlns:a16="http://schemas.microsoft.com/office/drawing/2014/main" id="{161F66E3-FF94-8744-9336-66DC951AD345}"/>
              </a:ext>
            </a:extLst>
          </p:cNvPr>
          <p:cNvPicPr>
            <a:picLocks noChangeAspect="1"/>
          </p:cNvPicPr>
          <p:nvPr/>
        </p:nvPicPr>
        <p:blipFill>
          <a:blip r:embed="rId5"/>
          <a:stretch>
            <a:fillRect/>
          </a:stretch>
        </p:blipFill>
        <p:spPr>
          <a:xfrm>
            <a:off x="862372" y="1861967"/>
            <a:ext cx="2544760" cy="294062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sp>
        <p:nvSpPr>
          <p:cNvPr id="2165" name="Google Shape;2165;p39"/>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3.</a:t>
            </a:r>
            <a:br>
              <a:rPr lang="en" dirty="0"/>
            </a:br>
            <a:r>
              <a:rPr lang="en-US" dirty="0"/>
              <a:t>IMPLEMENTATION</a:t>
            </a:r>
            <a:endParaRPr dirty="0"/>
          </a:p>
        </p:txBody>
      </p:sp>
      <p:sp>
        <p:nvSpPr>
          <p:cNvPr id="2166" name="Google Shape;2166;p39"/>
          <p:cNvSpPr txBox="1">
            <a:spLocks noGrp="1"/>
          </p:cNvSpPr>
          <p:nvPr>
            <p:ph type="subTitle" idx="1"/>
          </p:nvPr>
        </p:nvSpPr>
        <p:spPr>
          <a:xfrm>
            <a:off x="941648" y="2173744"/>
            <a:ext cx="6347047" cy="795900"/>
          </a:xfrm>
          <a:prstGeom prst="rect">
            <a:avLst/>
          </a:prstGeom>
        </p:spPr>
        <p:txBody>
          <a:bodyPr spcFirstLastPara="1" wrap="square" lIns="91425" tIns="91425" rIns="91425" bIns="91425" anchor="t" anchorCtr="0">
            <a:noAutofit/>
          </a:bodyPr>
          <a:lstStyle/>
          <a:p>
            <a:endParaRPr lang="en-GH" dirty="0"/>
          </a:p>
          <a:p>
            <a:pPr lvl="2"/>
            <a:r>
              <a:rPr lang="en-US" sz="1400" dirty="0"/>
              <a:t>Tools, Flowchart, classes, libraries, framework, APIs,</a:t>
            </a:r>
            <a:endParaRPr lang="en-GH" sz="1400" dirty="0"/>
          </a:p>
          <a:p>
            <a:pPr lvl="2"/>
            <a:r>
              <a:rPr lang="en-US" sz="1400" dirty="0"/>
              <a:t>Demonstrate each member participation </a:t>
            </a:r>
            <a:endParaRPr lang="en-GH" sz="1400" dirty="0"/>
          </a:p>
          <a:p>
            <a:pPr lvl="2"/>
            <a:r>
              <a:rPr lang="en-US" sz="1400" dirty="0"/>
              <a:t>Screenshot or snippet of codes</a:t>
            </a:r>
            <a:endParaRPr lang="en-GH" sz="1400" dirty="0"/>
          </a:p>
        </p:txBody>
      </p:sp>
    </p:spTree>
    <p:extLst>
      <p:ext uri="{BB962C8B-B14F-4D97-AF65-F5344CB8AC3E}">
        <p14:creationId xmlns:p14="http://schemas.microsoft.com/office/powerpoint/2010/main" val="527331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21"/>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Implementation</a:t>
            </a:r>
            <a:endParaRPr dirty="0"/>
          </a:p>
        </p:txBody>
      </p:sp>
      <p:sp>
        <p:nvSpPr>
          <p:cNvPr id="1952" name="Google Shape;1952;p21"/>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chemeClr val="accent1"/>
                </a:solidFill>
              </a:rPr>
              <a:t>Libraries</a:t>
            </a:r>
          </a:p>
          <a:p>
            <a:pPr marL="285750" indent="-285750"/>
            <a:r>
              <a:rPr lang="en" sz="1200" b="1" dirty="0"/>
              <a:t>Font Awesome for some styles</a:t>
            </a:r>
          </a:p>
          <a:p>
            <a:pPr marL="285750" indent="-285750"/>
            <a:endParaRPr lang="en" sz="1200" b="1" dirty="0"/>
          </a:p>
          <a:p>
            <a:pPr marL="285750" indent="-285750"/>
            <a:r>
              <a:rPr lang="en" sz="1200" b="1" dirty="0"/>
              <a:t>Emoji library to be used in post section</a:t>
            </a:r>
            <a:endParaRPr sz="1200" b="1" dirty="0"/>
          </a:p>
        </p:txBody>
      </p:sp>
      <p:sp>
        <p:nvSpPr>
          <p:cNvPr id="1953" name="Google Shape;1953;p21"/>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buNone/>
            </a:pPr>
            <a:r>
              <a:rPr lang="en-GB" b="1" dirty="0">
                <a:solidFill>
                  <a:schemeClr val="accent1"/>
                </a:solidFill>
              </a:rPr>
              <a:t>Frameworks</a:t>
            </a:r>
          </a:p>
          <a:p>
            <a:pPr marL="285750" indent="-285750"/>
            <a:r>
              <a:rPr lang="en-GB" sz="1200" b="1" dirty="0"/>
              <a:t>Bootstrap for creating objects such as the nav bar and also for styling</a:t>
            </a:r>
          </a:p>
          <a:p>
            <a:pPr marL="285750" indent="-285750"/>
            <a:endParaRPr lang="en-GB" sz="1200" b="1" dirty="0"/>
          </a:p>
        </p:txBody>
      </p:sp>
      <p:sp>
        <p:nvSpPr>
          <p:cNvPr id="1954" name="Google Shape;1954;p21"/>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chemeClr val="accent1"/>
                </a:solidFill>
              </a:rPr>
              <a:t>Classes</a:t>
            </a:r>
            <a:endParaRPr b="1" dirty="0">
              <a:solidFill>
                <a:schemeClr val="accent1"/>
              </a:solidFill>
            </a:endParaRPr>
          </a:p>
          <a:p>
            <a:pPr marL="171450" indent="-171450"/>
            <a:r>
              <a:rPr lang="en-US" sz="1200" b="1" dirty="0"/>
              <a:t>We created a Database class to control reading and saving to the database</a:t>
            </a:r>
          </a:p>
          <a:p>
            <a:pPr marL="171450" indent="-171450"/>
            <a:r>
              <a:rPr lang="en-US" sz="1200" b="1" dirty="0"/>
              <a:t>We created an event class events to control the creation, update and deletion of events</a:t>
            </a:r>
          </a:p>
          <a:p>
            <a:pPr marL="0" indent="0">
              <a:buNone/>
            </a:pPr>
            <a:endParaRPr lang="en-US" sz="1200" b="1" dirty="0"/>
          </a:p>
        </p:txBody>
      </p:sp>
      <p:sp>
        <p:nvSpPr>
          <p:cNvPr id="1955" name="Google Shape;1955;p2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4210718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Member Participation</a:t>
            </a:r>
            <a:endParaRPr dirty="0"/>
          </a:p>
        </p:txBody>
      </p:sp>
      <p:sp>
        <p:nvSpPr>
          <p:cNvPr id="1928" name="Google Shape;1928;p18"/>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GB" sz="1400" dirty="0"/>
              <a:t>Samantha -&gt; Front &amp; back end for the pages such as the club and event pages among other things</a:t>
            </a:r>
          </a:p>
          <a:p>
            <a:pPr marL="457200" lvl="0" indent="-381000" algn="l" rtl="0">
              <a:spcBef>
                <a:spcPts val="600"/>
              </a:spcBef>
              <a:spcAft>
                <a:spcPts val="0"/>
              </a:spcAft>
              <a:buSzPts val="2400"/>
              <a:buChar char="✖"/>
            </a:pPr>
            <a:endParaRPr lang="en-GB" sz="1400" dirty="0"/>
          </a:p>
          <a:p>
            <a:r>
              <a:rPr lang="en-GB" sz="1400" dirty="0"/>
              <a:t>Rodney -&gt; Front end for pages such as the home page, index page and creation of forms such as the login in and sign up forms among other things</a:t>
            </a:r>
          </a:p>
          <a:p>
            <a:pPr marL="457200" lvl="0" indent="-381000" algn="l" rtl="0">
              <a:spcBef>
                <a:spcPts val="600"/>
              </a:spcBef>
              <a:spcAft>
                <a:spcPts val="0"/>
              </a:spcAft>
              <a:buSzPts val="2400"/>
              <a:buChar char="✖"/>
            </a:pPr>
            <a:endParaRPr lang="en-GB" sz="1400" dirty="0"/>
          </a:p>
          <a:p>
            <a:pPr marL="457200" lvl="0" indent="-381000" algn="l" rtl="0">
              <a:spcBef>
                <a:spcPts val="600"/>
              </a:spcBef>
              <a:spcAft>
                <a:spcPts val="0"/>
              </a:spcAft>
              <a:buSzPts val="2400"/>
              <a:buChar char="✖"/>
            </a:pPr>
            <a:r>
              <a:rPr lang="en-GB" sz="1400" dirty="0"/>
              <a:t>Hamed -&gt; Backend for for the log in and sign up pages as well as the backend for making posts among other things</a:t>
            </a:r>
          </a:p>
          <a:p>
            <a:pPr marL="457200" lvl="0" indent="-381000" algn="l" rtl="0">
              <a:spcBef>
                <a:spcPts val="600"/>
              </a:spcBef>
              <a:spcAft>
                <a:spcPts val="0"/>
              </a:spcAft>
              <a:buSzPts val="2400"/>
              <a:buChar char="✖"/>
            </a:pPr>
            <a:endParaRPr lang="en-GB" sz="1400" dirty="0"/>
          </a:p>
          <a:p>
            <a:pPr marL="457200" lvl="0" indent="-381000" algn="l" rtl="0">
              <a:spcBef>
                <a:spcPts val="600"/>
              </a:spcBef>
              <a:spcAft>
                <a:spcPts val="0"/>
              </a:spcAft>
              <a:buSzPts val="2400"/>
              <a:buChar char="✖"/>
            </a:pPr>
            <a:r>
              <a:rPr lang="en-GB" sz="1400" dirty="0"/>
              <a:t>Nana Yaw -&gt; Database design, chatbot frontend and backend and backend for post</a:t>
            </a:r>
          </a:p>
          <a:p>
            <a:pPr marL="0" lvl="0" indent="0" algn="l" rtl="0">
              <a:spcBef>
                <a:spcPts val="600"/>
              </a:spcBef>
              <a:spcAft>
                <a:spcPts val="0"/>
              </a:spcAft>
              <a:buNone/>
            </a:pPr>
            <a:endParaRPr dirty="0"/>
          </a:p>
          <a:p>
            <a:pPr marL="0" lvl="0" indent="0" algn="l" rtl="0">
              <a:spcBef>
                <a:spcPts val="600"/>
              </a:spcBef>
              <a:spcAft>
                <a:spcPts val="0"/>
              </a:spcAft>
              <a:buNone/>
            </a:pPr>
            <a:endParaRPr lang="en" dirty="0"/>
          </a:p>
        </p:txBody>
      </p:sp>
      <p:sp>
        <p:nvSpPr>
          <p:cNvPr id="1929" name="Google Shape;1929;p1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2108011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8"/>
          <p:cNvSpPr txBox="1">
            <a:spLocks noGrp="1"/>
          </p:cNvSpPr>
          <p:nvPr>
            <p:ph type="title"/>
          </p:nvPr>
        </p:nvSpPr>
        <p:spPr>
          <a:xfrm>
            <a:off x="1131750" y="186431"/>
            <a:ext cx="6880500" cy="59480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Screenshots</a:t>
            </a:r>
            <a:endParaRPr dirty="0"/>
          </a:p>
        </p:txBody>
      </p:sp>
      <p:sp>
        <p:nvSpPr>
          <p:cNvPr id="1929" name="Google Shape;1929;p1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3" name="Picture 2" descr="Text&#10;&#10;Description automatically generated">
            <a:extLst>
              <a:ext uri="{FF2B5EF4-FFF2-40B4-BE49-F238E27FC236}">
                <a16:creationId xmlns:a16="http://schemas.microsoft.com/office/drawing/2014/main" id="{34E153A7-D93B-D240-A763-CB55AB110E78}"/>
              </a:ext>
            </a:extLst>
          </p:cNvPr>
          <p:cNvPicPr>
            <a:picLocks noChangeAspect="1"/>
          </p:cNvPicPr>
          <p:nvPr/>
        </p:nvPicPr>
        <p:blipFill>
          <a:blip r:embed="rId3"/>
          <a:stretch>
            <a:fillRect/>
          </a:stretch>
        </p:blipFill>
        <p:spPr>
          <a:xfrm>
            <a:off x="781893" y="905952"/>
            <a:ext cx="3157596" cy="33315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descr="Text&#10;&#10;Description automatically generated">
            <a:extLst>
              <a:ext uri="{FF2B5EF4-FFF2-40B4-BE49-F238E27FC236}">
                <a16:creationId xmlns:a16="http://schemas.microsoft.com/office/drawing/2014/main" id="{50BB6772-5FB2-DC42-B8BA-4C485B1F0131}"/>
              </a:ext>
            </a:extLst>
          </p:cNvPr>
          <p:cNvPicPr>
            <a:picLocks noChangeAspect="1"/>
          </p:cNvPicPr>
          <p:nvPr/>
        </p:nvPicPr>
        <p:blipFill>
          <a:blip r:embed="rId4"/>
          <a:stretch>
            <a:fillRect/>
          </a:stretch>
        </p:blipFill>
        <p:spPr>
          <a:xfrm>
            <a:off x="4572001" y="905953"/>
            <a:ext cx="3085106" cy="33546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068644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8"/>
          <p:cNvSpPr txBox="1">
            <a:spLocks noGrp="1"/>
          </p:cNvSpPr>
          <p:nvPr>
            <p:ph type="title"/>
          </p:nvPr>
        </p:nvSpPr>
        <p:spPr>
          <a:xfrm>
            <a:off x="1131750" y="186431"/>
            <a:ext cx="6880500" cy="59480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Screenshots</a:t>
            </a:r>
            <a:endParaRPr dirty="0"/>
          </a:p>
        </p:txBody>
      </p:sp>
      <p:sp>
        <p:nvSpPr>
          <p:cNvPr id="1929" name="Google Shape;1929;p1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5" name="Picture 4" descr="Text&#10;&#10;Description automatically generated">
            <a:extLst>
              <a:ext uri="{FF2B5EF4-FFF2-40B4-BE49-F238E27FC236}">
                <a16:creationId xmlns:a16="http://schemas.microsoft.com/office/drawing/2014/main" id="{CC5FD7B2-DDA3-E848-AA68-AA1C46A66940}"/>
              </a:ext>
            </a:extLst>
          </p:cNvPr>
          <p:cNvPicPr>
            <a:picLocks noChangeAspect="1"/>
          </p:cNvPicPr>
          <p:nvPr/>
        </p:nvPicPr>
        <p:blipFill>
          <a:blip r:embed="rId3"/>
          <a:stretch>
            <a:fillRect/>
          </a:stretch>
        </p:blipFill>
        <p:spPr>
          <a:xfrm>
            <a:off x="1063527" y="870012"/>
            <a:ext cx="3029077" cy="341512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Text&#10;&#10;Description automatically generated">
            <a:extLst>
              <a:ext uri="{FF2B5EF4-FFF2-40B4-BE49-F238E27FC236}">
                <a16:creationId xmlns:a16="http://schemas.microsoft.com/office/drawing/2014/main" id="{6D6BF410-5333-ED40-BC5D-FFCE669D7AE4}"/>
              </a:ext>
            </a:extLst>
          </p:cNvPr>
          <p:cNvPicPr>
            <a:picLocks noChangeAspect="1"/>
          </p:cNvPicPr>
          <p:nvPr/>
        </p:nvPicPr>
        <p:blipFill>
          <a:blip r:embed="rId4"/>
          <a:stretch>
            <a:fillRect/>
          </a:stretch>
        </p:blipFill>
        <p:spPr>
          <a:xfrm>
            <a:off x="4572000" y="858359"/>
            <a:ext cx="3209700" cy="34267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77859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sp>
        <p:nvSpPr>
          <p:cNvPr id="2165" name="Google Shape;2165;p39"/>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4.</a:t>
            </a:r>
            <a:br>
              <a:rPr lang="en" dirty="0"/>
            </a:br>
            <a:r>
              <a:rPr lang="en-US" dirty="0"/>
              <a:t>DEMO &amp; TESTING</a:t>
            </a:r>
            <a:endParaRPr dirty="0"/>
          </a:p>
        </p:txBody>
      </p:sp>
      <p:sp>
        <p:nvSpPr>
          <p:cNvPr id="2166" name="Google Shape;2166;p39"/>
          <p:cNvSpPr txBox="1">
            <a:spLocks noGrp="1"/>
          </p:cNvSpPr>
          <p:nvPr>
            <p:ph type="subTitle" idx="1"/>
          </p:nvPr>
        </p:nvSpPr>
        <p:spPr>
          <a:xfrm>
            <a:off x="1351671" y="2425922"/>
            <a:ext cx="6347047" cy="795900"/>
          </a:xfrm>
          <a:prstGeom prst="rect">
            <a:avLst/>
          </a:prstGeom>
        </p:spPr>
        <p:txBody>
          <a:bodyPr spcFirstLastPara="1" wrap="square" lIns="91425" tIns="91425" rIns="91425" bIns="91425" anchor="t" anchorCtr="0">
            <a:noAutofit/>
          </a:bodyPr>
          <a:lstStyle/>
          <a:p>
            <a:r>
              <a:rPr lang="en-US" dirty="0"/>
              <a:t>Testing Website experience</a:t>
            </a:r>
            <a:endParaRPr lang="en-GH" sz="1400" dirty="0"/>
          </a:p>
        </p:txBody>
      </p:sp>
    </p:spTree>
    <p:extLst>
      <p:ext uri="{BB962C8B-B14F-4D97-AF65-F5344CB8AC3E}">
        <p14:creationId xmlns:p14="http://schemas.microsoft.com/office/powerpoint/2010/main" val="1894496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36"/>
          <p:cNvSpPr txBox="1">
            <a:spLocks noGrp="1"/>
          </p:cNvSpPr>
          <p:nvPr>
            <p:ph type="ctrTitle" idx="4294967295"/>
          </p:nvPr>
        </p:nvSpPr>
        <p:spPr>
          <a:xfrm>
            <a:off x="1715250" y="1115044"/>
            <a:ext cx="5713500" cy="8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chemeClr val="lt1"/>
                </a:solidFill>
              </a:rPr>
              <a:t>Thanks!</a:t>
            </a:r>
            <a:endParaRPr sz="4800">
              <a:solidFill>
                <a:schemeClr val="lt1"/>
              </a:solidFill>
            </a:endParaRPr>
          </a:p>
        </p:txBody>
      </p:sp>
      <p:sp>
        <p:nvSpPr>
          <p:cNvPr id="2143" name="Google Shape;2143;p36"/>
          <p:cNvSpPr txBox="1">
            <a:spLocks noGrp="1"/>
          </p:cNvSpPr>
          <p:nvPr>
            <p:ph type="subTitle" idx="4294967295"/>
          </p:nvPr>
        </p:nvSpPr>
        <p:spPr>
          <a:xfrm>
            <a:off x="1715250" y="1811363"/>
            <a:ext cx="57135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No questions please?</a:t>
            </a:r>
            <a:endParaRPr sz="3600" b="1" dirty="0"/>
          </a:p>
        </p:txBody>
      </p:sp>
      <p:sp>
        <p:nvSpPr>
          <p:cNvPr id="2145" name="Google Shape;2145;p3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1" name="Google Shape;2131;p35"/>
          <p:cNvSpPr txBox="1">
            <a:spLocks noGrp="1"/>
          </p:cNvSpPr>
          <p:nvPr>
            <p:ph type="body" idx="4294967295"/>
          </p:nvPr>
        </p:nvSpPr>
        <p:spPr>
          <a:xfrm>
            <a:off x="1234600" y="3741500"/>
            <a:ext cx="6674700" cy="955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2400" b="1" dirty="0">
                <a:solidFill>
                  <a:schemeClr val="accent1"/>
                </a:solidFill>
                <a:latin typeface="Amatic SC"/>
                <a:ea typeface="Amatic SC"/>
                <a:cs typeface="Amatic SC"/>
                <a:sym typeface="Amatic SC"/>
              </a:rPr>
              <a:t>OUR </a:t>
            </a:r>
            <a:r>
              <a:rPr lang="en" sz="2400" b="1" dirty="0">
                <a:solidFill>
                  <a:schemeClr val="accent1"/>
                </a:solidFill>
                <a:latin typeface="Amatic SC"/>
                <a:ea typeface="Amatic SC"/>
                <a:cs typeface="Amatic SC"/>
                <a:sym typeface="Amatic SC"/>
              </a:rPr>
              <a:t>project</a:t>
            </a:r>
            <a:endParaRPr sz="2400" b="1" dirty="0">
              <a:solidFill>
                <a:schemeClr val="accent1"/>
              </a:solidFill>
              <a:latin typeface="Amatic SC"/>
              <a:ea typeface="Amatic SC"/>
              <a:cs typeface="Amatic SC"/>
              <a:sym typeface="Amatic SC"/>
            </a:endParaRPr>
          </a:p>
          <a:p>
            <a:pPr marL="0" lvl="0" indent="0" algn="ctr" rtl="0">
              <a:spcBef>
                <a:spcPts val="600"/>
              </a:spcBef>
              <a:spcAft>
                <a:spcPts val="0"/>
              </a:spcAft>
              <a:buNone/>
            </a:pPr>
            <a:r>
              <a:rPr lang="en" sz="1200" dirty="0"/>
              <a:t>Show and explain your web, app or software projects using these gadget templates.</a:t>
            </a:r>
            <a:endParaRPr sz="1200" dirty="0"/>
          </a:p>
        </p:txBody>
      </p:sp>
      <p:sp>
        <p:nvSpPr>
          <p:cNvPr id="2132" name="Google Shape;2132;p3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2133" name="Google Shape;2133;p35"/>
          <p:cNvGrpSpPr/>
          <p:nvPr/>
        </p:nvGrpSpPr>
        <p:grpSpPr>
          <a:xfrm>
            <a:off x="2300899" y="868779"/>
            <a:ext cx="4542205" cy="2661224"/>
            <a:chOff x="1177450" y="241631"/>
            <a:chExt cx="6173152" cy="3616776"/>
          </a:xfrm>
        </p:grpSpPr>
        <p:sp>
          <p:nvSpPr>
            <p:cNvPr id="2134" name="Google Shape;2134;p3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3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3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3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descr="Graphical user interface, website&#10;&#10;Description automatically generated">
            <a:extLst>
              <a:ext uri="{FF2B5EF4-FFF2-40B4-BE49-F238E27FC236}">
                <a16:creationId xmlns:a16="http://schemas.microsoft.com/office/drawing/2014/main" id="{61BB99DB-42F4-A34C-A1C0-9C83CED722EB}"/>
              </a:ext>
            </a:extLst>
          </p:cNvPr>
          <p:cNvPicPr>
            <a:picLocks noChangeAspect="1"/>
          </p:cNvPicPr>
          <p:nvPr/>
        </p:nvPicPr>
        <p:blipFill>
          <a:blip r:embed="rId3"/>
          <a:stretch>
            <a:fillRect/>
          </a:stretch>
        </p:blipFill>
        <p:spPr>
          <a:xfrm>
            <a:off x="2798859" y="1022888"/>
            <a:ext cx="3547802" cy="22339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5" name="Google Shape;2973;p51">
            <a:extLst>
              <a:ext uri="{FF2B5EF4-FFF2-40B4-BE49-F238E27FC236}">
                <a16:creationId xmlns:a16="http://schemas.microsoft.com/office/drawing/2014/main" id="{AC1C5776-679E-4F26-882B-A03EA7DFF39E}"/>
              </a:ext>
            </a:extLst>
          </p:cNvPr>
          <p:cNvSpPr txBox="1"/>
          <p:nvPr/>
        </p:nvSpPr>
        <p:spPr>
          <a:xfrm>
            <a:off x="688913" y="368212"/>
            <a:ext cx="9369287" cy="102690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dirty="0">
                <a:solidFill>
                  <a:schemeClr val="accent5">
                    <a:lumMod val="60000"/>
                    <a:lumOff val="40000"/>
                  </a:schemeClr>
                </a:solidFill>
                <a:latin typeface="Merriweather"/>
                <a:ea typeface="Merriweather"/>
                <a:cs typeface="Merriweather"/>
                <a:sym typeface="Merriweather"/>
              </a:rPr>
              <a:t>✋👆👉👍👤👦👧👨👩👪💃🏃💑❤😂😉😋</a:t>
            </a:r>
          </a:p>
          <a:p>
            <a:pPr marL="0" lvl="0" indent="0" algn="l" rtl="0">
              <a:lnSpc>
                <a:spcPct val="115000"/>
              </a:lnSpc>
              <a:spcBef>
                <a:spcPts val="0"/>
              </a:spcBef>
              <a:spcAft>
                <a:spcPts val="0"/>
              </a:spcAft>
              <a:buNone/>
            </a:pPr>
            <a:endParaRPr lang="en" sz="2400" dirty="0">
              <a:solidFill>
                <a:schemeClr val="accent5">
                  <a:lumMod val="60000"/>
                  <a:lumOff val="40000"/>
                </a:schemeClr>
              </a:solidFill>
              <a:latin typeface="Merriweather"/>
              <a:ea typeface="Merriweather"/>
              <a:cs typeface="Merriweather"/>
              <a:sym typeface="Merriweather"/>
            </a:endParaRPr>
          </a:p>
          <a:p>
            <a:pPr marL="0" lvl="0" indent="0" algn="l" rtl="0">
              <a:lnSpc>
                <a:spcPct val="115000"/>
              </a:lnSpc>
              <a:spcBef>
                <a:spcPts val="0"/>
              </a:spcBef>
              <a:spcAft>
                <a:spcPts val="0"/>
              </a:spcAft>
              <a:buNone/>
            </a:pPr>
            <a:endParaRPr lang="en" sz="2400" dirty="0">
              <a:solidFill>
                <a:schemeClr val="accent5">
                  <a:lumMod val="60000"/>
                  <a:lumOff val="40000"/>
                </a:schemeClr>
              </a:solidFill>
              <a:latin typeface="Merriweather"/>
              <a:ea typeface="Merriweather"/>
              <a:cs typeface="Merriweather"/>
              <a:sym typeface="Merriweather"/>
            </a:endParaRPr>
          </a:p>
          <a:p>
            <a:pPr marL="0" lvl="0" indent="0" algn="l" rtl="0">
              <a:lnSpc>
                <a:spcPct val="115000"/>
              </a:lnSpc>
              <a:spcBef>
                <a:spcPts val="0"/>
              </a:spcBef>
              <a:spcAft>
                <a:spcPts val="0"/>
              </a:spcAft>
              <a:buNone/>
            </a:pPr>
            <a:endParaRPr lang="en" sz="2400" dirty="0">
              <a:solidFill>
                <a:schemeClr val="accent5">
                  <a:lumMod val="60000"/>
                  <a:lumOff val="40000"/>
                </a:schemeClr>
              </a:solidFill>
              <a:latin typeface="Merriweather"/>
              <a:ea typeface="Merriweather"/>
              <a:cs typeface="Merriweather"/>
              <a:sym typeface="Merriweather"/>
            </a:endParaRPr>
          </a:p>
          <a:p>
            <a:pPr marL="0" lvl="0" indent="0" algn="l" rtl="0">
              <a:lnSpc>
                <a:spcPct val="115000"/>
              </a:lnSpc>
              <a:spcBef>
                <a:spcPts val="0"/>
              </a:spcBef>
              <a:spcAft>
                <a:spcPts val="0"/>
              </a:spcAft>
              <a:buNone/>
            </a:pPr>
            <a:endParaRPr lang="en" sz="2400" dirty="0">
              <a:solidFill>
                <a:schemeClr val="accent5">
                  <a:lumMod val="60000"/>
                  <a:lumOff val="40000"/>
                </a:schemeClr>
              </a:solidFill>
              <a:latin typeface="Merriweather"/>
              <a:ea typeface="Merriweather"/>
              <a:cs typeface="Merriweather"/>
              <a:sym typeface="Merriweather"/>
            </a:endParaRPr>
          </a:p>
          <a:p>
            <a:pPr marL="0" lvl="0" indent="0" algn="l" rtl="0">
              <a:lnSpc>
                <a:spcPct val="115000"/>
              </a:lnSpc>
              <a:spcBef>
                <a:spcPts val="0"/>
              </a:spcBef>
              <a:spcAft>
                <a:spcPts val="0"/>
              </a:spcAft>
              <a:buNone/>
            </a:pPr>
            <a:endParaRPr lang="en" sz="2400" dirty="0">
              <a:solidFill>
                <a:schemeClr val="accent5">
                  <a:lumMod val="60000"/>
                  <a:lumOff val="40000"/>
                </a:schemeClr>
              </a:solidFill>
              <a:latin typeface="Merriweather"/>
              <a:ea typeface="Merriweather"/>
              <a:cs typeface="Merriweather"/>
              <a:sym typeface="Merriweather"/>
            </a:endParaRPr>
          </a:p>
          <a:p>
            <a:pPr marL="0" lvl="0" indent="0" algn="l" rtl="0">
              <a:lnSpc>
                <a:spcPct val="115000"/>
              </a:lnSpc>
              <a:spcBef>
                <a:spcPts val="0"/>
              </a:spcBef>
              <a:spcAft>
                <a:spcPts val="0"/>
              </a:spcAft>
              <a:buNone/>
            </a:pPr>
            <a:endParaRPr lang="en" sz="2400" dirty="0">
              <a:solidFill>
                <a:schemeClr val="accent5">
                  <a:lumMod val="60000"/>
                  <a:lumOff val="40000"/>
                </a:schemeClr>
              </a:solidFill>
              <a:latin typeface="Merriweather"/>
              <a:ea typeface="Merriweather"/>
              <a:cs typeface="Merriweather"/>
              <a:sym typeface="Merriweather"/>
            </a:endParaRPr>
          </a:p>
          <a:p>
            <a:pPr marL="0" lvl="0" indent="0" algn="l" rtl="0">
              <a:lnSpc>
                <a:spcPct val="115000"/>
              </a:lnSpc>
              <a:spcBef>
                <a:spcPts val="0"/>
              </a:spcBef>
              <a:spcAft>
                <a:spcPts val="0"/>
              </a:spcAft>
              <a:buNone/>
            </a:pPr>
            <a:br>
              <a:rPr lang="en" sz="2400" dirty="0">
                <a:solidFill>
                  <a:schemeClr val="accent5">
                    <a:lumMod val="60000"/>
                    <a:lumOff val="40000"/>
                  </a:schemeClr>
                </a:solidFill>
                <a:latin typeface="Merriweather"/>
                <a:ea typeface="Merriweather"/>
                <a:cs typeface="Merriweather"/>
                <a:sym typeface="Merriweather"/>
              </a:rPr>
            </a:br>
            <a:endParaRPr lang="en" sz="2400" dirty="0">
              <a:solidFill>
                <a:schemeClr val="accent5">
                  <a:lumMod val="60000"/>
                  <a:lumOff val="40000"/>
                </a:schemeClr>
              </a:solidFill>
              <a:latin typeface="Merriweather"/>
              <a:ea typeface="Merriweather"/>
              <a:cs typeface="Merriweather"/>
              <a:sym typeface="Merriweather"/>
            </a:endParaRPr>
          </a:p>
          <a:p>
            <a:pPr marL="0" lvl="0" indent="0" algn="l" rtl="0">
              <a:lnSpc>
                <a:spcPct val="115000"/>
              </a:lnSpc>
              <a:spcBef>
                <a:spcPts val="0"/>
              </a:spcBef>
              <a:spcAft>
                <a:spcPts val="0"/>
              </a:spcAft>
              <a:buNone/>
            </a:pPr>
            <a:r>
              <a:rPr lang="en" sz="2400" dirty="0">
                <a:solidFill>
                  <a:schemeClr val="accent5">
                    <a:lumMod val="60000"/>
                    <a:lumOff val="40000"/>
                  </a:schemeClr>
                </a:solidFill>
                <a:latin typeface="Merriweather"/>
                <a:ea typeface="Merriweather"/>
                <a:cs typeface="Merriweather"/>
                <a:sym typeface="Merriweather"/>
              </a:rPr>
              <a:t>      😒😭👶😸🐟🍒🍔💣📌📖🔨🎃🎈🎨🏈🏰</a:t>
            </a:r>
            <a:endParaRPr sz="2400" dirty="0">
              <a:solidFill>
                <a:schemeClr val="accent5">
                  <a:lumMod val="60000"/>
                  <a:lumOff val="40000"/>
                </a:schemeClr>
              </a:solidFill>
              <a:highlight>
                <a:schemeClr val="dk1"/>
              </a:highlight>
              <a:latin typeface="Merriweather"/>
              <a:ea typeface="Merriweather"/>
              <a:cs typeface="Merriweather"/>
              <a:sym typeface="Merriweather"/>
            </a:endParaRPr>
          </a:p>
        </p:txBody>
      </p:sp>
      <p:sp>
        <p:nvSpPr>
          <p:cNvPr id="1906" name="Google Shape;1906;p15"/>
          <p:cNvSpPr txBox="1">
            <a:spLocks noGrp="1"/>
          </p:cNvSpPr>
          <p:nvPr>
            <p:ph type="subTitle" idx="4294967295"/>
          </p:nvPr>
        </p:nvSpPr>
        <p:spPr>
          <a:xfrm>
            <a:off x="1715250" y="881663"/>
            <a:ext cx="5713500" cy="831727"/>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 sz="3600" b="1" dirty="0"/>
              <a:t>Team Members</a:t>
            </a:r>
            <a:endParaRPr sz="3600" b="1" dirty="0"/>
          </a:p>
        </p:txBody>
      </p:sp>
      <p:sp>
        <p:nvSpPr>
          <p:cNvPr id="1907" name="Google Shape;1907;p15"/>
          <p:cNvSpPr txBox="1">
            <a:spLocks noGrp="1"/>
          </p:cNvSpPr>
          <p:nvPr>
            <p:ph type="body" idx="4294967295"/>
          </p:nvPr>
        </p:nvSpPr>
        <p:spPr>
          <a:xfrm>
            <a:off x="1715250" y="1553592"/>
            <a:ext cx="5713500" cy="3315127"/>
          </a:xfrm>
          <a:prstGeom prst="rect">
            <a:avLst/>
          </a:prstGeom>
        </p:spPr>
        <p:txBody>
          <a:bodyPr spcFirstLastPara="1" wrap="square" lIns="91425" tIns="91425" rIns="91425" bIns="91425" anchor="t" anchorCtr="0">
            <a:noAutofit/>
          </a:bodyPr>
          <a:lstStyle/>
          <a:p>
            <a:pPr marL="285750" indent="-285750" algn="just"/>
            <a:r>
              <a:rPr lang="en" sz="1800" dirty="0"/>
              <a:t>Samantha Reindorf</a:t>
            </a:r>
          </a:p>
          <a:p>
            <a:pPr marL="285750" indent="-285750" algn="just"/>
            <a:endParaRPr lang="en" sz="1800" dirty="0"/>
          </a:p>
          <a:p>
            <a:pPr marL="285750" indent="-285750" algn="just"/>
            <a:r>
              <a:rPr lang="en" sz="1800" dirty="0"/>
              <a:t>Hamed Traore</a:t>
            </a:r>
          </a:p>
          <a:p>
            <a:pPr marL="285750" indent="-285750" algn="just"/>
            <a:endParaRPr lang="en" sz="1800" dirty="0"/>
          </a:p>
          <a:p>
            <a:pPr marL="285750" indent="-285750" algn="just"/>
            <a:r>
              <a:rPr lang="en" sz="1800" dirty="0"/>
              <a:t>Rodney </a:t>
            </a:r>
            <a:r>
              <a:rPr lang="en" sz="1800" dirty="0" err="1"/>
              <a:t>Nayo</a:t>
            </a:r>
            <a:endParaRPr lang="en" sz="1800" dirty="0"/>
          </a:p>
          <a:p>
            <a:pPr marL="285750" indent="-285750" algn="just"/>
            <a:endParaRPr lang="en" sz="1800" dirty="0"/>
          </a:p>
          <a:p>
            <a:pPr marL="285750" indent="-285750" algn="just"/>
            <a:r>
              <a:rPr lang="en" sz="1800" dirty="0"/>
              <a:t>Nana Yaw Adjei Koranteng</a:t>
            </a:r>
            <a:endParaRPr sz="1800" dirty="0"/>
          </a:p>
        </p:txBody>
      </p:sp>
      <p:sp>
        <p:nvSpPr>
          <p:cNvPr id="1909" name="Google Shape;1909;p1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84988" y="849297"/>
            <a:ext cx="6028200" cy="19086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 dirty="0"/>
            </a:br>
            <a:br>
              <a:rPr lang="en" dirty="0"/>
            </a:br>
            <a:br>
              <a:rPr lang="en" dirty="0"/>
            </a:br>
            <a:br>
              <a:rPr lang="en" dirty="0"/>
            </a:br>
            <a:r>
              <a:rPr lang="en" dirty="0"/>
              <a:t>1.</a:t>
            </a:r>
            <a:endParaRPr dirty="0"/>
          </a:p>
          <a:p>
            <a:pPr marL="0" lvl="0" indent="0" algn="ctr" rtl="0">
              <a:spcBef>
                <a:spcPts val="0"/>
              </a:spcBef>
              <a:spcAft>
                <a:spcPts val="0"/>
              </a:spcAft>
              <a:buNone/>
            </a:pPr>
            <a:r>
              <a:rPr lang="en" dirty="0"/>
              <a:t>Background</a:t>
            </a:r>
            <a:endParaRPr dirty="0"/>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4" name="Google Shape;2166;p39">
            <a:extLst>
              <a:ext uri="{FF2B5EF4-FFF2-40B4-BE49-F238E27FC236}">
                <a16:creationId xmlns:a16="http://schemas.microsoft.com/office/drawing/2014/main" id="{DE5092A9-921A-4EFD-BD0F-7594089119C8}"/>
              </a:ext>
            </a:extLst>
          </p:cNvPr>
          <p:cNvSpPr txBox="1">
            <a:spLocks noGrp="1"/>
          </p:cNvSpPr>
          <p:nvPr>
            <p:ph type="subTitle" idx="1"/>
          </p:nvPr>
        </p:nvSpPr>
        <p:spPr>
          <a:xfrm>
            <a:off x="1484988" y="2571750"/>
            <a:ext cx="6028200" cy="60877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Target Market , Purpose, Product &amp; </a:t>
            </a:r>
            <a:r>
              <a:rPr lang="en-US" sz="1400" dirty="0"/>
              <a:t>Services , Functionalities</a:t>
            </a:r>
            <a:endParaRPr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4" name="Google Shape;1934;p19"/>
          <p:cNvSpPr txBox="1">
            <a:spLocks noGrp="1"/>
          </p:cNvSpPr>
          <p:nvPr>
            <p:ph type="ctrTitle" idx="4294967295"/>
          </p:nvPr>
        </p:nvSpPr>
        <p:spPr>
          <a:xfrm>
            <a:off x="1374150" y="1983046"/>
            <a:ext cx="6395700" cy="109219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rgbClr val="FFFFFF"/>
                </a:solidFill>
              </a:rPr>
              <a:t>Service &amp; Target Market</a:t>
            </a:r>
            <a:endParaRPr sz="6000" dirty="0">
              <a:solidFill>
                <a:srgbClr val="FFFFFF"/>
              </a:solidFill>
            </a:endParaRPr>
          </a:p>
        </p:txBody>
      </p:sp>
      <p:sp>
        <p:nvSpPr>
          <p:cNvPr id="1935" name="Google Shape;1935;p19"/>
          <p:cNvSpPr txBox="1">
            <a:spLocks noGrp="1"/>
          </p:cNvSpPr>
          <p:nvPr>
            <p:ph type="subTitle" idx="4294967295"/>
          </p:nvPr>
        </p:nvSpPr>
        <p:spPr>
          <a:xfrm>
            <a:off x="1374150" y="2867487"/>
            <a:ext cx="6395700" cy="1464816"/>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600" dirty="0"/>
              <a:t>Splashy is a social media made for Ashesi students and faculty. The web app is designed to help build stronger relationships between students and faculty through the sharing of media as well as helping to make their life in Ashesi easier and more comfortable with the services it provides. </a:t>
            </a:r>
            <a:endParaRPr sz="1600" dirty="0"/>
          </a:p>
        </p:txBody>
      </p:sp>
      <p:sp>
        <p:nvSpPr>
          <p:cNvPr id="1936" name="Google Shape;1936;p19"/>
          <p:cNvSpPr/>
          <p:nvPr/>
        </p:nvSpPr>
        <p:spPr>
          <a:xfrm>
            <a:off x="3515725" y="299100"/>
            <a:ext cx="2123707" cy="1892065"/>
          </a:xfrm>
          <a:custGeom>
            <a:avLst/>
            <a:gdLst/>
            <a:ahLst/>
            <a:cxnLst/>
            <a:rect l="l" t="t" r="r" b="b"/>
            <a:pathLst>
              <a:path w="89712" h="82958" extrusionOk="0">
                <a:moveTo>
                  <a:pt x="52672" y="2049"/>
                </a:moveTo>
                <a:cubicBezTo>
                  <a:pt x="40979" y="2915"/>
                  <a:pt x="28376" y="5688"/>
                  <a:pt x="19269" y="13072"/>
                </a:cubicBezTo>
                <a:cubicBezTo>
                  <a:pt x="7810" y="22364"/>
                  <a:pt x="-450" y="41692"/>
                  <a:pt x="5574" y="55159"/>
                </a:cubicBezTo>
                <a:cubicBezTo>
                  <a:pt x="12935" y="71613"/>
                  <a:pt x="33988" y="83483"/>
                  <a:pt x="52004" y="82883"/>
                </a:cubicBezTo>
                <a:cubicBezTo>
                  <a:pt x="62654" y="82528"/>
                  <a:pt x="75555" y="78169"/>
                  <a:pt x="80730" y="68854"/>
                </a:cubicBezTo>
                <a:cubicBezTo>
                  <a:pt x="89352" y="53334"/>
                  <a:pt x="86569" y="30516"/>
                  <a:pt x="76722" y="15744"/>
                </a:cubicBezTo>
                <a:cubicBezTo>
                  <a:pt x="69002" y="4163"/>
                  <a:pt x="51061" y="-2643"/>
                  <a:pt x="37641" y="1047"/>
                </a:cubicBezTo>
                <a:cubicBezTo>
                  <a:pt x="22585" y="5187"/>
                  <a:pt x="4685" y="14958"/>
                  <a:pt x="898" y="30107"/>
                </a:cubicBezTo>
                <a:cubicBezTo>
                  <a:pt x="-3402" y="47308"/>
                  <a:pt x="8934" y="71200"/>
                  <a:pt x="25616" y="77205"/>
                </a:cubicBezTo>
                <a:cubicBezTo>
                  <a:pt x="45696" y="84433"/>
                  <a:pt x="76756" y="77025"/>
                  <a:pt x="86743" y="58165"/>
                </a:cubicBezTo>
                <a:cubicBezTo>
                  <a:pt x="93824" y="44791"/>
                  <a:pt x="86932" y="25486"/>
                  <a:pt x="77390" y="13740"/>
                </a:cubicBezTo>
                <a:cubicBezTo>
                  <a:pt x="74163" y="9767"/>
                  <a:pt x="71332" y="4292"/>
                  <a:pt x="66367" y="3051"/>
                </a:cubicBezTo>
              </a:path>
            </a:pathLst>
          </a:custGeom>
          <a:noFill/>
          <a:ln w="19050" cap="rnd" cmpd="sng">
            <a:solidFill>
              <a:srgbClr val="FFFFFF"/>
            </a:solidFill>
            <a:prstDash val="solid"/>
            <a:round/>
            <a:headEnd type="none" w="med" len="med"/>
            <a:tailEnd type="none" w="med" len="med"/>
          </a:ln>
        </p:spPr>
      </p:sp>
      <p:sp>
        <p:nvSpPr>
          <p:cNvPr id="1937" name="Google Shape;1937;p19"/>
          <p:cNvSpPr/>
          <p:nvPr/>
        </p:nvSpPr>
        <p:spPr>
          <a:xfrm>
            <a:off x="4139482" y="743625"/>
            <a:ext cx="867483" cy="1003003"/>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PURPOSE</a:t>
            </a:r>
            <a:endParaRPr dirty="0"/>
          </a:p>
        </p:txBody>
      </p:sp>
      <p:sp>
        <p:nvSpPr>
          <p:cNvPr id="1928" name="Google Shape;1928;p18"/>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GB" sz="1800" dirty="0"/>
              <a:t>To help build faculty and student relationships</a:t>
            </a:r>
          </a:p>
          <a:p>
            <a:pPr marL="457200" lvl="0" indent="-381000" algn="l" rtl="0">
              <a:spcBef>
                <a:spcPts val="600"/>
              </a:spcBef>
              <a:spcAft>
                <a:spcPts val="0"/>
              </a:spcAft>
              <a:buSzPts val="2400"/>
              <a:buChar char="✖"/>
            </a:pPr>
            <a:endParaRPr lang="en-GB" sz="1800" dirty="0"/>
          </a:p>
          <a:p>
            <a:pPr marL="457200" lvl="0" indent="-381000" algn="l" rtl="0">
              <a:spcBef>
                <a:spcPts val="600"/>
              </a:spcBef>
              <a:spcAft>
                <a:spcPts val="0"/>
              </a:spcAft>
              <a:buSzPts val="2400"/>
              <a:buChar char="✖"/>
            </a:pPr>
            <a:r>
              <a:rPr lang="en-GB" sz="1800" dirty="0"/>
              <a:t>To give students information of clubs and events in the school</a:t>
            </a:r>
          </a:p>
          <a:p>
            <a:pPr marL="457200" lvl="0" indent="-381000" algn="l" rtl="0">
              <a:spcBef>
                <a:spcPts val="600"/>
              </a:spcBef>
              <a:spcAft>
                <a:spcPts val="0"/>
              </a:spcAft>
              <a:buSzPts val="2400"/>
              <a:buChar char="✖"/>
            </a:pPr>
            <a:endParaRPr lang="en-GB" sz="1800" dirty="0"/>
          </a:p>
          <a:p>
            <a:pPr marL="457200" lvl="0" indent="-381000" algn="l" rtl="0">
              <a:spcBef>
                <a:spcPts val="600"/>
              </a:spcBef>
              <a:spcAft>
                <a:spcPts val="0"/>
              </a:spcAft>
              <a:buSzPts val="2400"/>
              <a:buChar char="✖"/>
            </a:pPr>
            <a:r>
              <a:rPr lang="en-GB" sz="1800" dirty="0"/>
              <a:t>To give students easy access to facilities such as joining clubs and registering for events among others</a:t>
            </a:r>
          </a:p>
          <a:p>
            <a:pPr marL="457200" lvl="0" indent="-381000" algn="l" rtl="0">
              <a:spcBef>
                <a:spcPts val="600"/>
              </a:spcBef>
              <a:spcAft>
                <a:spcPts val="0"/>
              </a:spcAft>
              <a:buSzPts val="2400"/>
              <a:buChar char="✖"/>
            </a:pPr>
            <a:endParaRPr lang="en-GB" sz="1800" dirty="0"/>
          </a:p>
          <a:p>
            <a:pPr marL="457200" lvl="0" indent="-381000" algn="l" rtl="0">
              <a:spcBef>
                <a:spcPts val="600"/>
              </a:spcBef>
              <a:spcAft>
                <a:spcPts val="0"/>
              </a:spcAft>
              <a:buSzPts val="2400"/>
              <a:buChar char="✖"/>
            </a:pPr>
            <a:r>
              <a:rPr lang="en-GB" sz="1800" dirty="0"/>
              <a:t>To help faculty easily setup events in the school</a:t>
            </a:r>
          </a:p>
          <a:p>
            <a:pPr marL="0" lvl="0" indent="0" algn="l" rtl="0">
              <a:spcBef>
                <a:spcPts val="600"/>
              </a:spcBef>
              <a:spcAft>
                <a:spcPts val="0"/>
              </a:spcAft>
              <a:buNone/>
            </a:pPr>
            <a:endParaRPr dirty="0"/>
          </a:p>
          <a:p>
            <a:pPr marL="0" lvl="0" indent="0" algn="l" rtl="0">
              <a:spcBef>
                <a:spcPts val="600"/>
              </a:spcBef>
              <a:spcAft>
                <a:spcPts val="0"/>
              </a:spcAft>
              <a:buNone/>
            </a:pPr>
            <a:endParaRPr lang="en" dirty="0"/>
          </a:p>
        </p:txBody>
      </p:sp>
      <p:sp>
        <p:nvSpPr>
          <p:cNvPr id="1929" name="Google Shape;1929;p1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20"/>
          <p:cNvSpPr txBox="1">
            <a:spLocks noGrp="1"/>
          </p:cNvSpPr>
          <p:nvPr>
            <p:ph type="body" idx="1"/>
          </p:nvPr>
        </p:nvSpPr>
        <p:spPr>
          <a:xfrm>
            <a:off x="1131725" y="1205925"/>
            <a:ext cx="3339600" cy="360543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Students</a:t>
            </a:r>
          </a:p>
          <a:p>
            <a:pPr marL="342900" indent="-342900"/>
            <a:r>
              <a:rPr lang="en" sz="1600" b="1" dirty="0"/>
              <a:t>They can make posts</a:t>
            </a:r>
          </a:p>
          <a:p>
            <a:pPr marL="342900" indent="-342900"/>
            <a:r>
              <a:rPr lang="en" sz="1600" b="1" dirty="0"/>
              <a:t>They can meet with club heads</a:t>
            </a:r>
          </a:p>
          <a:p>
            <a:pPr marL="342900" indent="-342900"/>
            <a:r>
              <a:rPr lang="en" sz="1600" b="1" dirty="0"/>
              <a:t>They can register for events that have been posted</a:t>
            </a:r>
          </a:p>
          <a:p>
            <a:pPr marL="342900" indent="-342900"/>
            <a:r>
              <a:rPr lang="en" sz="1600" b="1" dirty="0"/>
              <a:t>They can access educational resources provided by faculty </a:t>
            </a:r>
          </a:p>
          <a:p>
            <a:pPr marL="342900" indent="-342900"/>
            <a:r>
              <a:rPr lang="en" sz="1600" b="1" dirty="0"/>
              <a:t>Interact with the in built chatbot</a:t>
            </a:r>
          </a:p>
          <a:p>
            <a:pPr marL="342900" indent="-342900"/>
            <a:endParaRPr lang="en" b="1" dirty="0"/>
          </a:p>
          <a:p>
            <a:pPr marL="342900" indent="-342900"/>
            <a:endParaRPr b="1" dirty="0"/>
          </a:p>
        </p:txBody>
      </p:sp>
      <p:sp>
        <p:nvSpPr>
          <p:cNvPr id="1944" name="Google Shape;1944;p20"/>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Operations/ Functionalities</a:t>
            </a:r>
            <a:endParaRPr dirty="0"/>
          </a:p>
        </p:txBody>
      </p:sp>
      <p:sp>
        <p:nvSpPr>
          <p:cNvPr id="1945" name="Google Shape;1945;p20"/>
          <p:cNvSpPr txBox="1">
            <a:spLocks noGrp="1"/>
          </p:cNvSpPr>
          <p:nvPr>
            <p:ph type="body" idx="2"/>
          </p:nvPr>
        </p:nvSpPr>
        <p:spPr>
          <a:xfrm>
            <a:off x="4672553" y="1205925"/>
            <a:ext cx="3339600" cy="360543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Faculty</a:t>
            </a:r>
          </a:p>
          <a:p>
            <a:pPr marL="342900" indent="-342900"/>
            <a:r>
              <a:rPr lang="en-US" sz="1600" b="1" dirty="0"/>
              <a:t>They post/edit/delete events</a:t>
            </a:r>
          </a:p>
          <a:p>
            <a:pPr marL="342900" indent="-342900"/>
            <a:r>
              <a:rPr lang="en-US" sz="1600" b="1" dirty="0"/>
              <a:t>They can upload educational resources</a:t>
            </a:r>
          </a:p>
          <a:p>
            <a:pPr marL="342900" indent="-342900"/>
            <a:r>
              <a:rPr lang="en-US" sz="1600" b="1" dirty="0"/>
              <a:t>Interact with the in built chatbot.</a:t>
            </a:r>
            <a:endParaRPr sz="1600" b="1" dirty="0"/>
          </a:p>
        </p:txBody>
      </p:sp>
      <p:sp>
        <p:nvSpPr>
          <p:cNvPr id="1946" name="Google Shape;1946;p2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sp>
        <p:nvSpPr>
          <p:cNvPr id="2165" name="Google Shape;2165;p39"/>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a:t>
            </a:r>
            <a:br>
              <a:rPr lang="en" dirty="0"/>
            </a:br>
            <a:r>
              <a:rPr lang="en-US" dirty="0"/>
              <a:t>Architecture &amp; design</a:t>
            </a:r>
            <a:endParaRPr dirty="0"/>
          </a:p>
        </p:txBody>
      </p:sp>
      <p:sp>
        <p:nvSpPr>
          <p:cNvPr id="2166" name="Google Shape;2166;p39"/>
          <p:cNvSpPr txBox="1">
            <a:spLocks noGrp="1"/>
          </p:cNvSpPr>
          <p:nvPr>
            <p:ph type="subTitle" idx="1"/>
          </p:nvPr>
        </p:nvSpPr>
        <p:spPr>
          <a:xfrm>
            <a:off x="1014535" y="2483039"/>
            <a:ext cx="6347047" cy="795900"/>
          </a:xfrm>
          <a:prstGeom prst="rect">
            <a:avLst/>
          </a:prstGeom>
        </p:spPr>
        <p:txBody>
          <a:bodyPr spcFirstLastPara="1" wrap="square" lIns="91425" tIns="91425" rIns="91425" bIns="91425" anchor="t" anchorCtr="0">
            <a:noAutofit/>
          </a:bodyPr>
          <a:lstStyle/>
          <a:p>
            <a:pPr lvl="2"/>
            <a:r>
              <a:rPr lang="en-US" sz="1400" dirty="0"/>
              <a:t>3-tier Architecture, Layers of implementation </a:t>
            </a:r>
            <a:endParaRPr lang="en-GH" sz="1400" dirty="0"/>
          </a:p>
        </p:txBody>
      </p:sp>
    </p:spTree>
    <p:extLst>
      <p:ext uri="{BB962C8B-B14F-4D97-AF65-F5344CB8AC3E}">
        <p14:creationId xmlns:p14="http://schemas.microsoft.com/office/powerpoint/2010/main" val="693296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21"/>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3-Tier Architecture</a:t>
            </a:r>
            <a:endParaRPr dirty="0"/>
          </a:p>
        </p:txBody>
      </p:sp>
      <p:sp>
        <p:nvSpPr>
          <p:cNvPr id="1952" name="Google Shape;1952;p21"/>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chemeClr val="accent1"/>
                </a:solidFill>
              </a:rPr>
              <a:t>Presentation Tier</a:t>
            </a:r>
          </a:p>
          <a:p>
            <a:pPr marL="285750" indent="-285750"/>
            <a:r>
              <a:rPr lang="en" sz="1200" b="1" dirty="0"/>
              <a:t>For this part html, CSS and JavaScript where used to create the interface seen by the user.</a:t>
            </a:r>
          </a:p>
          <a:p>
            <a:pPr marL="285750" indent="-285750"/>
            <a:endParaRPr lang="en" sz="1200" b="1" dirty="0"/>
          </a:p>
          <a:p>
            <a:pPr marL="285750" indent="-285750"/>
            <a:r>
              <a:rPr lang="en" sz="1200" b="1" dirty="0"/>
              <a:t>This is controlled mainly by the logic tier using php.</a:t>
            </a:r>
            <a:endParaRPr sz="1200" b="1" dirty="0"/>
          </a:p>
        </p:txBody>
      </p:sp>
      <p:sp>
        <p:nvSpPr>
          <p:cNvPr id="1953" name="Google Shape;1953;p21"/>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solidFill>
                  <a:schemeClr val="accent1"/>
                </a:solidFill>
              </a:rPr>
              <a:t>Logic Tier</a:t>
            </a:r>
            <a:endParaRPr lang="en-US" sz="1200" b="1" dirty="0">
              <a:solidFill>
                <a:schemeClr val="accent1"/>
              </a:solidFill>
            </a:endParaRPr>
          </a:p>
          <a:p>
            <a:pPr marL="285750" indent="-285750"/>
            <a:r>
              <a:rPr lang="en-US" sz="1200" b="1" dirty="0"/>
              <a:t>Php was used to design this tier.</a:t>
            </a:r>
          </a:p>
          <a:p>
            <a:pPr marL="285750" indent="-285750"/>
            <a:endParaRPr lang="en-US" sz="1200" b="1" dirty="0"/>
          </a:p>
          <a:p>
            <a:pPr marL="285750" indent="-285750"/>
            <a:r>
              <a:rPr lang="en-US" sz="1200" b="1" dirty="0"/>
              <a:t>This tier controls most of the operations of the website</a:t>
            </a:r>
          </a:p>
          <a:p>
            <a:pPr marL="285750" indent="-285750"/>
            <a:endParaRPr lang="en-US" sz="1200" b="1" dirty="0"/>
          </a:p>
          <a:p>
            <a:pPr marL="285750" indent="-285750"/>
            <a:r>
              <a:rPr lang="en-US" sz="1200" b="1" dirty="0"/>
              <a:t>This tier also create the connection to the database</a:t>
            </a:r>
            <a:endParaRPr lang="en-US" b="1" dirty="0"/>
          </a:p>
        </p:txBody>
      </p:sp>
      <p:sp>
        <p:nvSpPr>
          <p:cNvPr id="1954" name="Google Shape;1954;p21"/>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chemeClr val="accent1"/>
                </a:solidFill>
              </a:rPr>
              <a:t>Data tier</a:t>
            </a:r>
            <a:endParaRPr b="1" dirty="0">
              <a:solidFill>
                <a:schemeClr val="accent1"/>
              </a:solidFill>
            </a:endParaRPr>
          </a:p>
          <a:p>
            <a:pPr marL="171450" indent="-171450"/>
            <a:r>
              <a:rPr lang="en-US" sz="1200" b="1" dirty="0"/>
              <a:t>MySQL and phpMyAdmin were used for this section</a:t>
            </a:r>
          </a:p>
          <a:p>
            <a:pPr marL="171450" indent="-171450"/>
            <a:endParaRPr lang="en-US" sz="1200" b="1" dirty="0"/>
          </a:p>
          <a:p>
            <a:pPr marL="171450" indent="-171450"/>
            <a:r>
              <a:rPr lang="en-US" sz="1200" b="1" dirty="0"/>
              <a:t>This is the layer that stores user information and other necessary information</a:t>
            </a:r>
            <a:endParaRPr sz="1200" b="1" dirty="0"/>
          </a:p>
        </p:txBody>
      </p:sp>
      <p:sp>
        <p:nvSpPr>
          <p:cNvPr id="1955" name="Google Shape;1955;p2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271967979"/>
      </p:ext>
    </p:extLst>
  </p:cSld>
  <p:clrMapOvr>
    <a:masterClrMapping/>
  </p:clrMapOvr>
</p:sld>
</file>

<file path=ppt/theme/theme1.xml><?xml version="1.0" encoding="utf-8"?>
<a:theme xmlns:a="http://schemas.openxmlformats.org/drawingml/2006/main"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TotalTime>
  <Words>515</Words>
  <Application>Microsoft Macintosh PowerPoint</Application>
  <PresentationFormat>On-screen Show (16:9)</PresentationFormat>
  <Paragraphs>107</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Amatic SC</vt:lpstr>
      <vt:lpstr>Merriweather</vt:lpstr>
      <vt:lpstr>Calibri</vt:lpstr>
      <vt:lpstr>Arial</vt:lpstr>
      <vt:lpstr>Nathaniel template</vt:lpstr>
      <vt:lpstr>SPlashy</vt:lpstr>
      <vt:lpstr>PowerPoint Presentation</vt:lpstr>
      <vt:lpstr>PowerPoint Presentation</vt:lpstr>
      <vt:lpstr>    1. Background</vt:lpstr>
      <vt:lpstr>Service &amp; Target Market</vt:lpstr>
      <vt:lpstr>PURPOSE</vt:lpstr>
      <vt:lpstr>Operations/ Functionalities</vt:lpstr>
      <vt:lpstr>2. Architecture &amp; design</vt:lpstr>
      <vt:lpstr>3-Tier Architecture</vt:lpstr>
      <vt:lpstr>3-Tier Architecture</vt:lpstr>
      <vt:lpstr>3. IMPLEMENTATION</vt:lpstr>
      <vt:lpstr>Implementation</vt:lpstr>
      <vt:lpstr>Member Participation</vt:lpstr>
      <vt:lpstr>Screenshots</vt:lpstr>
      <vt:lpstr>Screenshots</vt:lpstr>
      <vt:lpstr>4. DEMO &amp; TESTING</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SPlashy</dc:title>
  <dc:creator>rodney nayo</dc:creator>
  <cp:lastModifiedBy>Nana Yaw Adjei Koranteng</cp:lastModifiedBy>
  <cp:revision>10</cp:revision>
  <dcterms:modified xsi:type="dcterms:W3CDTF">2021-11-23T23:53:37Z</dcterms:modified>
</cp:coreProperties>
</file>